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9" r:id="rId11"/>
    <p:sldId id="266" r:id="rId12"/>
    <p:sldId id="265" r:id="rId13"/>
    <p:sldId id="268" r:id="rId14"/>
    <p:sldId id="267" r:id="rId15"/>
    <p:sldId id="271" r:id="rId16"/>
    <p:sldId id="272" r:id="rId17"/>
    <p:sldId id="273" r:id="rId18"/>
    <p:sldId id="270" r:id="rId19"/>
    <p:sldId id="275" r:id="rId20"/>
    <p:sldId id="274" r:id="rId21"/>
    <p:sldId id="276" r:id="rId22"/>
    <p:sldId id="278" r:id="rId23"/>
    <p:sldId id="277" r:id="rId24"/>
    <p:sldId id="279" r:id="rId25"/>
    <p:sldId id="280" r:id="rId26"/>
    <p:sldId id="282" r:id="rId27"/>
    <p:sldId id="281" r:id="rId28"/>
    <p:sldId id="289" r:id="rId29"/>
    <p:sldId id="283" r:id="rId30"/>
    <p:sldId id="285"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58E67-DEE5-4C05-AFEA-DE1AABEAE139}" type="doc">
      <dgm:prSet loTypeId="urn:microsoft.com/office/officeart/2005/8/layout/chevron2" loCatId="list" qsTypeId="urn:microsoft.com/office/officeart/2005/8/quickstyle/simple1" qsCatId="simple" csTypeId="urn:microsoft.com/office/officeart/2005/8/colors/accent1_3" csCatId="accent1" phldr="1"/>
      <dgm:spPr/>
      <dgm:t>
        <a:bodyPr/>
        <a:lstStyle/>
        <a:p>
          <a:endParaRPr lang="en-US"/>
        </a:p>
      </dgm:t>
    </dgm:pt>
    <dgm:pt modelId="{65216467-5FE4-40C4-B19C-F3ECED78D2F0}">
      <dgm:prSet phldrT="[Text]"/>
      <dgm:spPr/>
      <dgm:t>
        <a:bodyPr/>
        <a:lstStyle/>
        <a:p>
          <a:r>
            <a:rPr lang="en-IN" dirty="0"/>
            <a:t>1</a:t>
          </a:r>
          <a:endParaRPr lang="en-US" dirty="0"/>
        </a:p>
      </dgm:t>
    </dgm:pt>
    <dgm:pt modelId="{4DE866C2-FA08-4821-82E0-5E2FCFC733E8}" type="parTrans" cxnId="{F1E8D8BE-9206-442D-99F4-DEAD4BEDB1CC}">
      <dgm:prSet/>
      <dgm:spPr/>
      <dgm:t>
        <a:bodyPr/>
        <a:lstStyle/>
        <a:p>
          <a:endParaRPr lang="en-US"/>
        </a:p>
      </dgm:t>
    </dgm:pt>
    <dgm:pt modelId="{C76795DD-FFF6-47E9-BCCF-59CDDFB5E386}" type="sibTrans" cxnId="{F1E8D8BE-9206-442D-99F4-DEAD4BEDB1CC}">
      <dgm:prSet/>
      <dgm:spPr/>
      <dgm:t>
        <a:bodyPr/>
        <a:lstStyle/>
        <a:p>
          <a:endParaRPr lang="en-US"/>
        </a:p>
      </dgm:t>
    </dgm:pt>
    <dgm:pt modelId="{666C38C0-33D0-4D00-B066-B191DFF64D98}">
      <dgm:prSet phldrT="[Text]"/>
      <dgm:spPr/>
      <dgm:t>
        <a:bodyPr/>
        <a:lstStyle/>
        <a:p>
          <a:r>
            <a:rPr lang="en-IN" dirty="0"/>
            <a:t>Introduction</a:t>
          </a:r>
          <a:endParaRPr lang="en-US" dirty="0"/>
        </a:p>
      </dgm:t>
    </dgm:pt>
    <dgm:pt modelId="{1DF01D21-0655-4D4D-AE4D-14A08990F991}" type="parTrans" cxnId="{B8AA0B43-0D50-491D-B21A-E58FE60F3EC5}">
      <dgm:prSet/>
      <dgm:spPr/>
      <dgm:t>
        <a:bodyPr/>
        <a:lstStyle/>
        <a:p>
          <a:endParaRPr lang="en-US"/>
        </a:p>
      </dgm:t>
    </dgm:pt>
    <dgm:pt modelId="{5D8B2BC6-2C56-49C6-B7CF-729A31AC0E18}" type="sibTrans" cxnId="{B8AA0B43-0D50-491D-B21A-E58FE60F3EC5}">
      <dgm:prSet/>
      <dgm:spPr/>
      <dgm:t>
        <a:bodyPr/>
        <a:lstStyle/>
        <a:p>
          <a:endParaRPr lang="en-US"/>
        </a:p>
      </dgm:t>
    </dgm:pt>
    <dgm:pt modelId="{ED8C7C5D-27FD-4A0C-B44F-6AEB34171529}">
      <dgm:prSet phldrT="[Text]"/>
      <dgm:spPr/>
      <dgm:t>
        <a:bodyPr/>
        <a:lstStyle/>
        <a:p>
          <a:r>
            <a:rPr lang="en-IN" dirty="0"/>
            <a:t>2</a:t>
          </a:r>
          <a:endParaRPr lang="en-US" dirty="0"/>
        </a:p>
      </dgm:t>
    </dgm:pt>
    <dgm:pt modelId="{0117153E-5141-45B7-A181-3135716D7F12}" type="parTrans" cxnId="{2A97E640-1B3C-46D1-A6A6-B845A9E94F2B}">
      <dgm:prSet/>
      <dgm:spPr/>
      <dgm:t>
        <a:bodyPr/>
        <a:lstStyle/>
        <a:p>
          <a:endParaRPr lang="en-US"/>
        </a:p>
      </dgm:t>
    </dgm:pt>
    <dgm:pt modelId="{1A1FAD18-C6BC-490A-9D64-562DB032181C}" type="sibTrans" cxnId="{2A97E640-1B3C-46D1-A6A6-B845A9E94F2B}">
      <dgm:prSet/>
      <dgm:spPr/>
      <dgm:t>
        <a:bodyPr/>
        <a:lstStyle/>
        <a:p>
          <a:endParaRPr lang="en-US"/>
        </a:p>
      </dgm:t>
    </dgm:pt>
    <dgm:pt modelId="{40FAACC4-9B8D-4591-B0A4-DD30B37D7088}">
      <dgm:prSet phldrT="[Text]"/>
      <dgm:spPr/>
      <dgm:t>
        <a:bodyPr/>
        <a:lstStyle/>
        <a:p>
          <a:r>
            <a:rPr lang="en-IN" dirty="0"/>
            <a:t>Problem</a:t>
          </a:r>
          <a:endParaRPr lang="en-US" dirty="0"/>
        </a:p>
      </dgm:t>
    </dgm:pt>
    <dgm:pt modelId="{5EB51B68-CF18-4BD3-B1AD-C11D2C0FB933}" type="parTrans" cxnId="{3F423A2F-1288-4687-A7B2-C826A58237F1}">
      <dgm:prSet/>
      <dgm:spPr/>
      <dgm:t>
        <a:bodyPr/>
        <a:lstStyle/>
        <a:p>
          <a:endParaRPr lang="en-US"/>
        </a:p>
      </dgm:t>
    </dgm:pt>
    <dgm:pt modelId="{A25A8D22-463C-4713-AE58-0E6756C2CD0B}" type="sibTrans" cxnId="{3F423A2F-1288-4687-A7B2-C826A58237F1}">
      <dgm:prSet/>
      <dgm:spPr/>
      <dgm:t>
        <a:bodyPr/>
        <a:lstStyle/>
        <a:p>
          <a:endParaRPr lang="en-US"/>
        </a:p>
      </dgm:t>
    </dgm:pt>
    <dgm:pt modelId="{65121EDD-9374-4D77-B267-83C9EC1AF23A}">
      <dgm:prSet phldrT="[Text]"/>
      <dgm:spPr/>
      <dgm:t>
        <a:bodyPr/>
        <a:lstStyle/>
        <a:p>
          <a:r>
            <a:rPr lang="en-IN" dirty="0"/>
            <a:t>3</a:t>
          </a:r>
          <a:endParaRPr lang="en-US" dirty="0"/>
        </a:p>
      </dgm:t>
    </dgm:pt>
    <dgm:pt modelId="{EE4A404D-7F9E-4E1F-A1BD-C67C3C025B2E}" type="parTrans" cxnId="{28742BCB-B8E3-4F9A-BA85-1266B1673D27}">
      <dgm:prSet/>
      <dgm:spPr/>
      <dgm:t>
        <a:bodyPr/>
        <a:lstStyle/>
        <a:p>
          <a:endParaRPr lang="en-US"/>
        </a:p>
      </dgm:t>
    </dgm:pt>
    <dgm:pt modelId="{97737B4D-B28F-479B-A67A-98E6F6910BB3}" type="sibTrans" cxnId="{28742BCB-B8E3-4F9A-BA85-1266B1673D27}">
      <dgm:prSet/>
      <dgm:spPr/>
      <dgm:t>
        <a:bodyPr/>
        <a:lstStyle/>
        <a:p>
          <a:endParaRPr lang="en-US"/>
        </a:p>
      </dgm:t>
    </dgm:pt>
    <dgm:pt modelId="{1A960347-380B-44AA-91AC-304E22D09AA1}">
      <dgm:prSet phldrT="[Text]"/>
      <dgm:spPr/>
      <dgm:t>
        <a:bodyPr/>
        <a:lstStyle/>
        <a:p>
          <a:r>
            <a:rPr lang="en-IN" dirty="0"/>
            <a:t>Solution</a:t>
          </a:r>
          <a:endParaRPr lang="en-US" dirty="0"/>
        </a:p>
      </dgm:t>
    </dgm:pt>
    <dgm:pt modelId="{1CC013A6-A7C1-43E0-BAD9-7F4CE394C981}" type="parTrans" cxnId="{BE5C3E59-5D04-4043-8CC3-470CAEAF0399}">
      <dgm:prSet/>
      <dgm:spPr/>
      <dgm:t>
        <a:bodyPr/>
        <a:lstStyle/>
        <a:p>
          <a:endParaRPr lang="en-US"/>
        </a:p>
      </dgm:t>
    </dgm:pt>
    <dgm:pt modelId="{BCE86979-FB01-4A18-91A8-FC2CD2F66D22}" type="sibTrans" cxnId="{BE5C3E59-5D04-4043-8CC3-470CAEAF0399}">
      <dgm:prSet/>
      <dgm:spPr/>
      <dgm:t>
        <a:bodyPr/>
        <a:lstStyle/>
        <a:p>
          <a:endParaRPr lang="en-US"/>
        </a:p>
      </dgm:t>
    </dgm:pt>
    <dgm:pt modelId="{256F2DE0-2AAA-4DD5-B543-30AC756DF96B}">
      <dgm:prSet phldrT="[Text]"/>
      <dgm:spPr/>
      <dgm:t>
        <a:bodyPr/>
        <a:lstStyle/>
        <a:p>
          <a:r>
            <a:rPr lang="en-IN" dirty="0"/>
            <a:t>4</a:t>
          </a:r>
          <a:endParaRPr lang="en-US" dirty="0"/>
        </a:p>
      </dgm:t>
    </dgm:pt>
    <dgm:pt modelId="{F7AEA312-FC79-40D2-A2FF-51B25A23B090}" type="parTrans" cxnId="{83464C57-41DE-4F6F-BF4D-45CEF0BA2F38}">
      <dgm:prSet/>
      <dgm:spPr/>
      <dgm:t>
        <a:bodyPr/>
        <a:lstStyle/>
        <a:p>
          <a:endParaRPr lang="en-US"/>
        </a:p>
      </dgm:t>
    </dgm:pt>
    <dgm:pt modelId="{0644641F-7AA2-4142-8F51-F125A098C9E6}" type="sibTrans" cxnId="{83464C57-41DE-4F6F-BF4D-45CEF0BA2F38}">
      <dgm:prSet/>
      <dgm:spPr/>
      <dgm:t>
        <a:bodyPr/>
        <a:lstStyle/>
        <a:p>
          <a:endParaRPr lang="en-US"/>
        </a:p>
      </dgm:t>
    </dgm:pt>
    <dgm:pt modelId="{A7A4728E-E381-4C63-9897-6C36830C1B02}">
      <dgm:prSet phldrT="[Text]"/>
      <dgm:spPr/>
      <dgm:t>
        <a:bodyPr/>
        <a:lstStyle/>
        <a:p>
          <a:r>
            <a:rPr lang="en-IN" dirty="0"/>
            <a:t>5</a:t>
          </a:r>
          <a:endParaRPr lang="en-US" dirty="0"/>
        </a:p>
      </dgm:t>
    </dgm:pt>
    <dgm:pt modelId="{7D7482D5-A114-40B5-BDEB-78271FBA5427}" type="parTrans" cxnId="{949BBD3A-7BE9-408F-B5F5-E7981D7B4E66}">
      <dgm:prSet/>
      <dgm:spPr/>
      <dgm:t>
        <a:bodyPr/>
        <a:lstStyle/>
        <a:p>
          <a:endParaRPr lang="en-US"/>
        </a:p>
      </dgm:t>
    </dgm:pt>
    <dgm:pt modelId="{C3E89F94-9ED3-4C78-B8C7-87E41A98CDA1}" type="sibTrans" cxnId="{949BBD3A-7BE9-408F-B5F5-E7981D7B4E66}">
      <dgm:prSet/>
      <dgm:spPr/>
      <dgm:t>
        <a:bodyPr/>
        <a:lstStyle/>
        <a:p>
          <a:endParaRPr lang="en-US"/>
        </a:p>
      </dgm:t>
    </dgm:pt>
    <dgm:pt modelId="{2AECFE10-F30B-4FDD-83FF-B503F2910A57}">
      <dgm:prSet/>
      <dgm:spPr/>
      <dgm:t>
        <a:bodyPr/>
        <a:lstStyle/>
        <a:p>
          <a:r>
            <a:rPr lang="en-IN" dirty="0"/>
            <a:t>Experimental Results</a:t>
          </a:r>
          <a:endParaRPr lang="en-US" dirty="0"/>
        </a:p>
      </dgm:t>
    </dgm:pt>
    <dgm:pt modelId="{5AE4A3FF-8526-4672-AE84-ABEB31AC8AA2}" type="parTrans" cxnId="{93503C2C-0381-45D8-8F5A-20572035CC35}">
      <dgm:prSet/>
      <dgm:spPr/>
      <dgm:t>
        <a:bodyPr/>
        <a:lstStyle/>
        <a:p>
          <a:endParaRPr lang="en-US"/>
        </a:p>
      </dgm:t>
    </dgm:pt>
    <dgm:pt modelId="{849B7CD2-4932-4FB7-B642-1869B6032660}" type="sibTrans" cxnId="{93503C2C-0381-45D8-8F5A-20572035CC35}">
      <dgm:prSet/>
      <dgm:spPr/>
      <dgm:t>
        <a:bodyPr/>
        <a:lstStyle/>
        <a:p>
          <a:endParaRPr lang="en-US"/>
        </a:p>
      </dgm:t>
    </dgm:pt>
    <dgm:pt modelId="{270B0196-C343-4BCE-B653-A25984C89C58}">
      <dgm:prSet/>
      <dgm:spPr/>
      <dgm:t>
        <a:bodyPr/>
        <a:lstStyle/>
        <a:p>
          <a:r>
            <a:rPr lang="en-IN" dirty="0"/>
            <a:t>Conclusion</a:t>
          </a:r>
          <a:endParaRPr lang="en-US" dirty="0"/>
        </a:p>
      </dgm:t>
    </dgm:pt>
    <dgm:pt modelId="{70196CCC-9894-41B0-8D12-52F76B83D1FE}" type="parTrans" cxnId="{86EC1880-A7C6-4350-BB0F-DB3BFBCC4560}">
      <dgm:prSet/>
      <dgm:spPr/>
      <dgm:t>
        <a:bodyPr/>
        <a:lstStyle/>
        <a:p>
          <a:endParaRPr lang="en-US"/>
        </a:p>
      </dgm:t>
    </dgm:pt>
    <dgm:pt modelId="{495093B3-9B82-49B1-BF55-E9698D5893AB}" type="sibTrans" cxnId="{86EC1880-A7C6-4350-BB0F-DB3BFBCC4560}">
      <dgm:prSet/>
      <dgm:spPr/>
      <dgm:t>
        <a:bodyPr/>
        <a:lstStyle/>
        <a:p>
          <a:endParaRPr lang="en-US"/>
        </a:p>
      </dgm:t>
    </dgm:pt>
    <dgm:pt modelId="{05656E24-3B01-4FD4-8399-B8D10EDCD85B}">
      <dgm:prSet/>
      <dgm:spPr/>
      <dgm:t>
        <a:bodyPr/>
        <a:lstStyle/>
        <a:p>
          <a:r>
            <a:rPr lang="en-IN" dirty="0"/>
            <a:t>6</a:t>
          </a:r>
          <a:endParaRPr lang="en-US" dirty="0"/>
        </a:p>
      </dgm:t>
    </dgm:pt>
    <dgm:pt modelId="{3AF3D54C-3757-44A4-8120-B26547E299FD}" type="parTrans" cxnId="{DDEDF535-9931-4BF8-9DDC-0B7F36B226C2}">
      <dgm:prSet/>
      <dgm:spPr/>
      <dgm:t>
        <a:bodyPr/>
        <a:lstStyle/>
        <a:p>
          <a:endParaRPr lang="en-US"/>
        </a:p>
      </dgm:t>
    </dgm:pt>
    <dgm:pt modelId="{A7732D9D-5B42-4FB4-B3E1-D3588F699AED}" type="sibTrans" cxnId="{DDEDF535-9931-4BF8-9DDC-0B7F36B226C2}">
      <dgm:prSet/>
      <dgm:spPr/>
      <dgm:t>
        <a:bodyPr/>
        <a:lstStyle/>
        <a:p>
          <a:endParaRPr lang="en-US"/>
        </a:p>
      </dgm:t>
    </dgm:pt>
    <dgm:pt modelId="{D6DCA2CC-E89C-40C6-8443-41AAFA0D11F6}">
      <dgm:prSet/>
      <dgm:spPr/>
      <dgm:t>
        <a:bodyPr/>
        <a:lstStyle/>
        <a:p>
          <a:r>
            <a:rPr lang="en-IN" dirty="0"/>
            <a:t>Future Scope</a:t>
          </a:r>
          <a:endParaRPr lang="en-US" dirty="0"/>
        </a:p>
      </dgm:t>
    </dgm:pt>
    <dgm:pt modelId="{BC5F02CF-6A4A-4B67-B46E-03AC21E9281F}" type="parTrans" cxnId="{7CBCB25C-F273-432A-84B7-B4044AC46AF5}">
      <dgm:prSet/>
      <dgm:spPr/>
      <dgm:t>
        <a:bodyPr/>
        <a:lstStyle/>
        <a:p>
          <a:endParaRPr lang="en-US"/>
        </a:p>
      </dgm:t>
    </dgm:pt>
    <dgm:pt modelId="{E81D0CDB-8543-4D02-96F3-71C5299BD43D}" type="sibTrans" cxnId="{7CBCB25C-F273-432A-84B7-B4044AC46AF5}">
      <dgm:prSet/>
      <dgm:spPr/>
      <dgm:t>
        <a:bodyPr/>
        <a:lstStyle/>
        <a:p>
          <a:endParaRPr lang="en-US"/>
        </a:p>
      </dgm:t>
    </dgm:pt>
    <dgm:pt modelId="{BD99BCE8-FE55-4AE8-B251-62B3357BF561}" type="pres">
      <dgm:prSet presAssocID="{D1858E67-DEE5-4C05-AFEA-DE1AABEAE139}" presName="linearFlow" presStyleCnt="0">
        <dgm:presLayoutVars>
          <dgm:dir/>
          <dgm:animLvl val="lvl"/>
          <dgm:resizeHandles val="exact"/>
        </dgm:presLayoutVars>
      </dgm:prSet>
      <dgm:spPr/>
    </dgm:pt>
    <dgm:pt modelId="{F2D83F85-A50C-4594-AFBF-4A708B3EDD7A}" type="pres">
      <dgm:prSet presAssocID="{65216467-5FE4-40C4-B19C-F3ECED78D2F0}" presName="composite" presStyleCnt="0"/>
      <dgm:spPr/>
    </dgm:pt>
    <dgm:pt modelId="{9ED713F5-7349-43F2-BA1C-0E5397FE5995}" type="pres">
      <dgm:prSet presAssocID="{65216467-5FE4-40C4-B19C-F3ECED78D2F0}" presName="parentText" presStyleLbl="alignNode1" presStyleIdx="0" presStyleCnt="6">
        <dgm:presLayoutVars>
          <dgm:chMax val="1"/>
          <dgm:bulletEnabled val="1"/>
        </dgm:presLayoutVars>
      </dgm:prSet>
      <dgm:spPr/>
    </dgm:pt>
    <dgm:pt modelId="{B7B0CE04-6A31-4EDD-8316-C59565AC72A4}" type="pres">
      <dgm:prSet presAssocID="{65216467-5FE4-40C4-B19C-F3ECED78D2F0}" presName="descendantText" presStyleLbl="alignAcc1" presStyleIdx="0" presStyleCnt="6">
        <dgm:presLayoutVars>
          <dgm:bulletEnabled val="1"/>
        </dgm:presLayoutVars>
      </dgm:prSet>
      <dgm:spPr/>
    </dgm:pt>
    <dgm:pt modelId="{8242A7FF-C5B2-4A92-BDEB-7D438BF12EAA}" type="pres">
      <dgm:prSet presAssocID="{C76795DD-FFF6-47E9-BCCF-59CDDFB5E386}" presName="sp" presStyleCnt="0"/>
      <dgm:spPr/>
    </dgm:pt>
    <dgm:pt modelId="{265BAD58-2009-4A8C-81AF-29F791655097}" type="pres">
      <dgm:prSet presAssocID="{ED8C7C5D-27FD-4A0C-B44F-6AEB34171529}" presName="composite" presStyleCnt="0"/>
      <dgm:spPr/>
    </dgm:pt>
    <dgm:pt modelId="{A33CF6C5-085F-4FB4-B9D9-355C73F9A71B}" type="pres">
      <dgm:prSet presAssocID="{ED8C7C5D-27FD-4A0C-B44F-6AEB34171529}" presName="parentText" presStyleLbl="alignNode1" presStyleIdx="1" presStyleCnt="6">
        <dgm:presLayoutVars>
          <dgm:chMax val="1"/>
          <dgm:bulletEnabled val="1"/>
        </dgm:presLayoutVars>
      </dgm:prSet>
      <dgm:spPr/>
    </dgm:pt>
    <dgm:pt modelId="{84B86199-177F-406D-B59D-3DA7BB4FF9C6}" type="pres">
      <dgm:prSet presAssocID="{ED8C7C5D-27FD-4A0C-B44F-6AEB34171529}" presName="descendantText" presStyleLbl="alignAcc1" presStyleIdx="1" presStyleCnt="6">
        <dgm:presLayoutVars>
          <dgm:bulletEnabled val="1"/>
        </dgm:presLayoutVars>
      </dgm:prSet>
      <dgm:spPr/>
    </dgm:pt>
    <dgm:pt modelId="{5E6B1E36-AF48-46C0-8E12-E3D2691FB62F}" type="pres">
      <dgm:prSet presAssocID="{1A1FAD18-C6BC-490A-9D64-562DB032181C}" presName="sp" presStyleCnt="0"/>
      <dgm:spPr/>
    </dgm:pt>
    <dgm:pt modelId="{935E3E89-1FFE-49C2-A47C-44D02702D46B}" type="pres">
      <dgm:prSet presAssocID="{65121EDD-9374-4D77-B267-83C9EC1AF23A}" presName="composite" presStyleCnt="0"/>
      <dgm:spPr/>
    </dgm:pt>
    <dgm:pt modelId="{DCE7D6ED-AE2C-4DD0-A09E-AC5049DC2D68}" type="pres">
      <dgm:prSet presAssocID="{65121EDD-9374-4D77-B267-83C9EC1AF23A}" presName="parentText" presStyleLbl="alignNode1" presStyleIdx="2" presStyleCnt="6">
        <dgm:presLayoutVars>
          <dgm:chMax val="1"/>
          <dgm:bulletEnabled val="1"/>
        </dgm:presLayoutVars>
      </dgm:prSet>
      <dgm:spPr/>
    </dgm:pt>
    <dgm:pt modelId="{E5DF06DD-88E3-4C0D-9E90-0D63721709E3}" type="pres">
      <dgm:prSet presAssocID="{65121EDD-9374-4D77-B267-83C9EC1AF23A}" presName="descendantText" presStyleLbl="alignAcc1" presStyleIdx="2" presStyleCnt="6">
        <dgm:presLayoutVars>
          <dgm:bulletEnabled val="1"/>
        </dgm:presLayoutVars>
      </dgm:prSet>
      <dgm:spPr/>
    </dgm:pt>
    <dgm:pt modelId="{0AC490A6-A26C-4208-82E2-353ECFDD7882}" type="pres">
      <dgm:prSet presAssocID="{97737B4D-B28F-479B-A67A-98E6F6910BB3}" presName="sp" presStyleCnt="0"/>
      <dgm:spPr/>
    </dgm:pt>
    <dgm:pt modelId="{C06B4963-BFDC-479E-9B26-019F8299479E}" type="pres">
      <dgm:prSet presAssocID="{256F2DE0-2AAA-4DD5-B543-30AC756DF96B}" presName="composite" presStyleCnt="0"/>
      <dgm:spPr/>
    </dgm:pt>
    <dgm:pt modelId="{73CDC068-B2E5-425F-85FF-B90BDFF43804}" type="pres">
      <dgm:prSet presAssocID="{256F2DE0-2AAA-4DD5-B543-30AC756DF96B}" presName="parentText" presStyleLbl="alignNode1" presStyleIdx="3" presStyleCnt="6">
        <dgm:presLayoutVars>
          <dgm:chMax val="1"/>
          <dgm:bulletEnabled val="1"/>
        </dgm:presLayoutVars>
      </dgm:prSet>
      <dgm:spPr/>
    </dgm:pt>
    <dgm:pt modelId="{F49E5F36-3855-405F-A2D0-D357A683A759}" type="pres">
      <dgm:prSet presAssocID="{256F2DE0-2AAA-4DD5-B543-30AC756DF96B}" presName="descendantText" presStyleLbl="alignAcc1" presStyleIdx="3" presStyleCnt="6">
        <dgm:presLayoutVars>
          <dgm:bulletEnabled val="1"/>
        </dgm:presLayoutVars>
      </dgm:prSet>
      <dgm:spPr/>
    </dgm:pt>
    <dgm:pt modelId="{8A95BAB4-D100-4AAC-8D18-CB8D621F6A3D}" type="pres">
      <dgm:prSet presAssocID="{0644641F-7AA2-4142-8F51-F125A098C9E6}" presName="sp" presStyleCnt="0"/>
      <dgm:spPr/>
    </dgm:pt>
    <dgm:pt modelId="{FA4D4D47-D044-439C-A340-61EBFFF70886}" type="pres">
      <dgm:prSet presAssocID="{A7A4728E-E381-4C63-9897-6C36830C1B02}" presName="composite" presStyleCnt="0"/>
      <dgm:spPr/>
    </dgm:pt>
    <dgm:pt modelId="{FC3DE4E7-ED37-470A-8EEA-A80E5113264F}" type="pres">
      <dgm:prSet presAssocID="{A7A4728E-E381-4C63-9897-6C36830C1B02}" presName="parentText" presStyleLbl="alignNode1" presStyleIdx="4" presStyleCnt="6">
        <dgm:presLayoutVars>
          <dgm:chMax val="1"/>
          <dgm:bulletEnabled val="1"/>
        </dgm:presLayoutVars>
      </dgm:prSet>
      <dgm:spPr/>
    </dgm:pt>
    <dgm:pt modelId="{74E68178-2711-4CEE-AEB3-87100081174C}" type="pres">
      <dgm:prSet presAssocID="{A7A4728E-E381-4C63-9897-6C36830C1B02}" presName="descendantText" presStyleLbl="alignAcc1" presStyleIdx="4" presStyleCnt="6">
        <dgm:presLayoutVars>
          <dgm:bulletEnabled val="1"/>
        </dgm:presLayoutVars>
      </dgm:prSet>
      <dgm:spPr/>
    </dgm:pt>
    <dgm:pt modelId="{CB5EAAED-3B08-4D1F-8871-99FF7B490C9E}" type="pres">
      <dgm:prSet presAssocID="{C3E89F94-9ED3-4C78-B8C7-87E41A98CDA1}" presName="sp" presStyleCnt="0"/>
      <dgm:spPr/>
    </dgm:pt>
    <dgm:pt modelId="{9097F931-13D7-4CF1-B395-CAA4C3DBEE1D}" type="pres">
      <dgm:prSet presAssocID="{05656E24-3B01-4FD4-8399-B8D10EDCD85B}" presName="composite" presStyleCnt="0"/>
      <dgm:spPr/>
    </dgm:pt>
    <dgm:pt modelId="{960A48ED-5BA0-4397-99D6-57143365DE0A}" type="pres">
      <dgm:prSet presAssocID="{05656E24-3B01-4FD4-8399-B8D10EDCD85B}" presName="parentText" presStyleLbl="alignNode1" presStyleIdx="5" presStyleCnt="6">
        <dgm:presLayoutVars>
          <dgm:chMax val="1"/>
          <dgm:bulletEnabled val="1"/>
        </dgm:presLayoutVars>
      </dgm:prSet>
      <dgm:spPr/>
    </dgm:pt>
    <dgm:pt modelId="{CFC3D24E-496B-4E81-800C-6AF795C0C047}" type="pres">
      <dgm:prSet presAssocID="{05656E24-3B01-4FD4-8399-B8D10EDCD85B}" presName="descendantText" presStyleLbl="alignAcc1" presStyleIdx="5" presStyleCnt="6">
        <dgm:presLayoutVars>
          <dgm:bulletEnabled val="1"/>
        </dgm:presLayoutVars>
      </dgm:prSet>
      <dgm:spPr/>
    </dgm:pt>
  </dgm:ptLst>
  <dgm:cxnLst>
    <dgm:cxn modelId="{241B0211-0FDF-4D5A-A65E-B3C3D06D10EA}" type="presOf" srcId="{05656E24-3B01-4FD4-8399-B8D10EDCD85B}" destId="{960A48ED-5BA0-4397-99D6-57143365DE0A}" srcOrd="0" destOrd="0" presId="urn:microsoft.com/office/officeart/2005/8/layout/chevron2"/>
    <dgm:cxn modelId="{F70D2912-9495-4758-A899-9C772A52CA9E}" type="presOf" srcId="{D6DCA2CC-E89C-40C6-8443-41AAFA0D11F6}" destId="{CFC3D24E-496B-4E81-800C-6AF795C0C047}" srcOrd="0" destOrd="0" presId="urn:microsoft.com/office/officeart/2005/8/layout/chevron2"/>
    <dgm:cxn modelId="{93503C2C-0381-45D8-8F5A-20572035CC35}" srcId="{256F2DE0-2AAA-4DD5-B543-30AC756DF96B}" destId="{2AECFE10-F30B-4FDD-83FF-B503F2910A57}" srcOrd="0" destOrd="0" parTransId="{5AE4A3FF-8526-4672-AE84-ABEB31AC8AA2}" sibTransId="{849B7CD2-4932-4FB7-B642-1869B6032660}"/>
    <dgm:cxn modelId="{3F423A2F-1288-4687-A7B2-C826A58237F1}" srcId="{ED8C7C5D-27FD-4A0C-B44F-6AEB34171529}" destId="{40FAACC4-9B8D-4591-B0A4-DD30B37D7088}" srcOrd="0" destOrd="0" parTransId="{5EB51B68-CF18-4BD3-B1AD-C11D2C0FB933}" sibTransId="{A25A8D22-463C-4713-AE58-0E6756C2CD0B}"/>
    <dgm:cxn modelId="{DDEDF535-9931-4BF8-9DDC-0B7F36B226C2}" srcId="{D1858E67-DEE5-4C05-AFEA-DE1AABEAE139}" destId="{05656E24-3B01-4FD4-8399-B8D10EDCD85B}" srcOrd="5" destOrd="0" parTransId="{3AF3D54C-3757-44A4-8120-B26547E299FD}" sibTransId="{A7732D9D-5B42-4FB4-B3E1-D3588F699AED}"/>
    <dgm:cxn modelId="{949BBD3A-7BE9-408F-B5F5-E7981D7B4E66}" srcId="{D1858E67-DEE5-4C05-AFEA-DE1AABEAE139}" destId="{A7A4728E-E381-4C63-9897-6C36830C1B02}" srcOrd="4" destOrd="0" parTransId="{7D7482D5-A114-40B5-BDEB-78271FBA5427}" sibTransId="{C3E89F94-9ED3-4C78-B8C7-87E41A98CDA1}"/>
    <dgm:cxn modelId="{2A97E640-1B3C-46D1-A6A6-B845A9E94F2B}" srcId="{D1858E67-DEE5-4C05-AFEA-DE1AABEAE139}" destId="{ED8C7C5D-27FD-4A0C-B44F-6AEB34171529}" srcOrd="1" destOrd="0" parTransId="{0117153E-5141-45B7-A181-3135716D7F12}" sibTransId="{1A1FAD18-C6BC-490A-9D64-562DB032181C}"/>
    <dgm:cxn modelId="{7CBCB25C-F273-432A-84B7-B4044AC46AF5}" srcId="{05656E24-3B01-4FD4-8399-B8D10EDCD85B}" destId="{D6DCA2CC-E89C-40C6-8443-41AAFA0D11F6}" srcOrd="0" destOrd="0" parTransId="{BC5F02CF-6A4A-4B67-B46E-03AC21E9281F}" sibTransId="{E81D0CDB-8543-4D02-96F3-71C5299BD43D}"/>
    <dgm:cxn modelId="{FFF7FD62-B1AC-4665-946A-F1FD6E7464C0}" type="presOf" srcId="{65216467-5FE4-40C4-B19C-F3ECED78D2F0}" destId="{9ED713F5-7349-43F2-BA1C-0E5397FE5995}" srcOrd="0" destOrd="0" presId="urn:microsoft.com/office/officeart/2005/8/layout/chevron2"/>
    <dgm:cxn modelId="{B8AA0B43-0D50-491D-B21A-E58FE60F3EC5}" srcId="{65216467-5FE4-40C4-B19C-F3ECED78D2F0}" destId="{666C38C0-33D0-4D00-B066-B191DFF64D98}" srcOrd="0" destOrd="0" parTransId="{1DF01D21-0655-4D4D-AE4D-14A08990F991}" sibTransId="{5D8B2BC6-2C56-49C6-B7CF-729A31AC0E18}"/>
    <dgm:cxn modelId="{D9A0AB6F-569F-41F8-9B18-3F3D154C0B7D}" type="presOf" srcId="{65121EDD-9374-4D77-B267-83C9EC1AF23A}" destId="{DCE7D6ED-AE2C-4DD0-A09E-AC5049DC2D68}" srcOrd="0" destOrd="0" presId="urn:microsoft.com/office/officeart/2005/8/layout/chevron2"/>
    <dgm:cxn modelId="{35096A51-0C67-4BE1-8445-F26412300C2D}" type="presOf" srcId="{1A960347-380B-44AA-91AC-304E22D09AA1}" destId="{E5DF06DD-88E3-4C0D-9E90-0D63721709E3}" srcOrd="0" destOrd="0" presId="urn:microsoft.com/office/officeart/2005/8/layout/chevron2"/>
    <dgm:cxn modelId="{83464C57-41DE-4F6F-BF4D-45CEF0BA2F38}" srcId="{D1858E67-DEE5-4C05-AFEA-DE1AABEAE139}" destId="{256F2DE0-2AAA-4DD5-B543-30AC756DF96B}" srcOrd="3" destOrd="0" parTransId="{F7AEA312-FC79-40D2-A2FF-51B25A23B090}" sibTransId="{0644641F-7AA2-4142-8F51-F125A098C9E6}"/>
    <dgm:cxn modelId="{BE5C3E59-5D04-4043-8CC3-470CAEAF0399}" srcId="{65121EDD-9374-4D77-B267-83C9EC1AF23A}" destId="{1A960347-380B-44AA-91AC-304E22D09AA1}" srcOrd="0" destOrd="0" parTransId="{1CC013A6-A7C1-43E0-BAD9-7F4CE394C981}" sibTransId="{BCE86979-FB01-4A18-91A8-FC2CD2F66D22}"/>
    <dgm:cxn modelId="{86EC1880-A7C6-4350-BB0F-DB3BFBCC4560}" srcId="{A7A4728E-E381-4C63-9897-6C36830C1B02}" destId="{270B0196-C343-4BCE-B653-A25984C89C58}" srcOrd="0" destOrd="0" parTransId="{70196CCC-9894-41B0-8D12-52F76B83D1FE}" sibTransId="{495093B3-9B82-49B1-BF55-E9698D5893AB}"/>
    <dgm:cxn modelId="{86EAEB87-0482-4F01-8EE9-954EF727C5F7}" type="presOf" srcId="{666C38C0-33D0-4D00-B066-B191DFF64D98}" destId="{B7B0CE04-6A31-4EDD-8316-C59565AC72A4}" srcOrd="0" destOrd="0" presId="urn:microsoft.com/office/officeart/2005/8/layout/chevron2"/>
    <dgm:cxn modelId="{6F63138F-169F-441D-8683-5886285A8D18}" type="presOf" srcId="{D1858E67-DEE5-4C05-AFEA-DE1AABEAE139}" destId="{BD99BCE8-FE55-4AE8-B251-62B3357BF561}" srcOrd="0" destOrd="0" presId="urn:microsoft.com/office/officeart/2005/8/layout/chevron2"/>
    <dgm:cxn modelId="{1B26B093-F95B-4F6F-BA4A-CA41303D1007}" type="presOf" srcId="{2AECFE10-F30B-4FDD-83FF-B503F2910A57}" destId="{F49E5F36-3855-405F-A2D0-D357A683A759}" srcOrd="0" destOrd="0" presId="urn:microsoft.com/office/officeart/2005/8/layout/chevron2"/>
    <dgm:cxn modelId="{F0E7219A-A5B4-4D57-9CF0-BAFCC11E39D0}" type="presOf" srcId="{270B0196-C343-4BCE-B653-A25984C89C58}" destId="{74E68178-2711-4CEE-AEB3-87100081174C}" srcOrd="0" destOrd="0" presId="urn:microsoft.com/office/officeart/2005/8/layout/chevron2"/>
    <dgm:cxn modelId="{393FBBBE-C17D-499E-90EB-6AAD2FCCF644}" type="presOf" srcId="{A7A4728E-E381-4C63-9897-6C36830C1B02}" destId="{FC3DE4E7-ED37-470A-8EEA-A80E5113264F}" srcOrd="0" destOrd="0" presId="urn:microsoft.com/office/officeart/2005/8/layout/chevron2"/>
    <dgm:cxn modelId="{F1E8D8BE-9206-442D-99F4-DEAD4BEDB1CC}" srcId="{D1858E67-DEE5-4C05-AFEA-DE1AABEAE139}" destId="{65216467-5FE4-40C4-B19C-F3ECED78D2F0}" srcOrd="0" destOrd="0" parTransId="{4DE866C2-FA08-4821-82E0-5E2FCFC733E8}" sibTransId="{C76795DD-FFF6-47E9-BCCF-59CDDFB5E386}"/>
    <dgm:cxn modelId="{B6D727C2-F19E-41DB-981D-903845DDB201}" type="presOf" srcId="{256F2DE0-2AAA-4DD5-B543-30AC756DF96B}" destId="{73CDC068-B2E5-425F-85FF-B90BDFF43804}" srcOrd="0" destOrd="0" presId="urn:microsoft.com/office/officeart/2005/8/layout/chevron2"/>
    <dgm:cxn modelId="{28742BCB-B8E3-4F9A-BA85-1266B1673D27}" srcId="{D1858E67-DEE5-4C05-AFEA-DE1AABEAE139}" destId="{65121EDD-9374-4D77-B267-83C9EC1AF23A}" srcOrd="2" destOrd="0" parTransId="{EE4A404D-7F9E-4E1F-A1BD-C67C3C025B2E}" sibTransId="{97737B4D-B28F-479B-A67A-98E6F6910BB3}"/>
    <dgm:cxn modelId="{75757DE1-C11E-4381-9499-424F9806988C}" type="presOf" srcId="{40FAACC4-9B8D-4591-B0A4-DD30B37D7088}" destId="{84B86199-177F-406D-B59D-3DA7BB4FF9C6}" srcOrd="0" destOrd="0" presId="urn:microsoft.com/office/officeart/2005/8/layout/chevron2"/>
    <dgm:cxn modelId="{47EEA4F8-CE2F-4440-9303-C60A18860D9A}" type="presOf" srcId="{ED8C7C5D-27FD-4A0C-B44F-6AEB34171529}" destId="{A33CF6C5-085F-4FB4-B9D9-355C73F9A71B}" srcOrd="0" destOrd="0" presId="urn:microsoft.com/office/officeart/2005/8/layout/chevron2"/>
    <dgm:cxn modelId="{9C14742B-FE17-46DE-9912-FC728D4420AA}" type="presParOf" srcId="{BD99BCE8-FE55-4AE8-B251-62B3357BF561}" destId="{F2D83F85-A50C-4594-AFBF-4A708B3EDD7A}" srcOrd="0" destOrd="0" presId="urn:microsoft.com/office/officeart/2005/8/layout/chevron2"/>
    <dgm:cxn modelId="{52197EB4-7544-4AC5-8493-D574D72577F3}" type="presParOf" srcId="{F2D83F85-A50C-4594-AFBF-4A708B3EDD7A}" destId="{9ED713F5-7349-43F2-BA1C-0E5397FE5995}" srcOrd="0" destOrd="0" presId="urn:microsoft.com/office/officeart/2005/8/layout/chevron2"/>
    <dgm:cxn modelId="{066738C2-3A11-4432-99CE-B800B8C3EE94}" type="presParOf" srcId="{F2D83F85-A50C-4594-AFBF-4A708B3EDD7A}" destId="{B7B0CE04-6A31-4EDD-8316-C59565AC72A4}" srcOrd="1" destOrd="0" presId="urn:microsoft.com/office/officeart/2005/8/layout/chevron2"/>
    <dgm:cxn modelId="{5E0FCD2B-9905-4154-A321-0924930807C0}" type="presParOf" srcId="{BD99BCE8-FE55-4AE8-B251-62B3357BF561}" destId="{8242A7FF-C5B2-4A92-BDEB-7D438BF12EAA}" srcOrd="1" destOrd="0" presId="urn:microsoft.com/office/officeart/2005/8/layout/chevron2"/>
    <dgm:cxn modelId="{7FAB17E8-5E8B-463D-A3F1-3A72F2ACADBF}" type="presParOf" srcId="{BD99BCE8-FE55-4AE8-B251-62B3357BF561}" destId="{265BAD58-2009-4A8C-81AF-29F791655097}" srcOrd="2" destOrd="0" presId="urn:microsoft.com/office/officeart/2005/8/layout/chevron2"/>
    <dgm:cxn modelId="{996F5A49-B8BA-49B0-A342-B8FE6980E6A4}" type="presParOf" srcId="{265BAD58-2009-4A8C-81AF-29F791655097}" destId="{A33CF6C5-085F-4FB4-B9D9-355C73F9A71B}" srcOrd="0" destOrd="0" presId="urn:microsoft.com/office/officeart/2005/8/layout/chevron2"/>
    <dgm:cxn modelId="{FE52608A-3091-4E71-990A-CD785A56646C}" type="presParOf" srcId="{265BAD58-2009-4A8C-81AF-29F791655097}" destId="{84B86199-177F-406D-B59D-3DA7BB4FF9C6}" srcOrd="1" destOrd="0" presId="urn:microsoft.com/office/officeart/2005/8/layout/chevron2"/>
    <dgm:cxn modelId="{27CFB5E9-3C91-49A7-BD45-F6993404E381}" type="presParOf" srcId="{BD99BCE8-FE55-4AE8-B251-62B3357BF561}" destId="{5E6B1E36-AF48-46C0-8E12-E3D2691FB62F}" srcOrd="3" destOrd="0" presId="urn:microsoft.com/office/officeart/2005/8/layout/chevron2"/>
    <dgm:cxn modelId="{3A73AA8D-8580-4F71-91AF-FECC63F19EEF}" type="presParOf" srcId="{BD99BCE8-FE55-4AE8-B251-62B3357BF561}" destId="{935E3E89-1FFE-49C2-A47C-44D02702D46B}" srcOrd="4" destOrd="0" presId="urn:microsoft.com/office/officeart/2005/8/layout/chevron2"/>
    <dgm:cxn modelId="{124588D2-7182-4312-970F-3EC9F5309476}" type="presParOf" srcId="{935E3E89-1FFE-49C2-A47C-44D02702D46B}" destId="{DCE7D6ED-AE2C-4DD0-A09E-AC5049DC2D68}" srcOrd="0" destOrd="0" presId="urn:microsoft.com/office/officeart/2005/8/layout/chevron2"/>
    <dgm:cxn modelId="{2C14CF14-E56A-4E80-B035-F9F3335F77BB}" type="presParOf" srcId="{935E3E89-1FFE-49C2-A47C-44D02702D46B}" destId="{E5DF06DD-88E3-4C0D-9E90-0D63721709E3}" srcOrd="1" destOrd="0" presId="urn:microsoft.com/office/officeart/2005/8/layout/chevron2"/>
    <dgm:cxn modelId="{774DC752-606C-41E6-A36F-C310AE488451}" type="presParOf" srcId="{BD99BCE8-FE55-4AE8-B251-62B3357BF561}" destId="{0AC490A6-A26C-4208-82E2-353ECFDD7882}" srcOrd="5" destOrd="0" presId="urn:microsoft.com/office/officeart/2005/8/layout/chevron2"/>
    <dgm:cxn modelId="{CAFC4B6F-B227-4342-BBDC-7B37725B81CF}" type="presParOf" srcId="{BD99BCE8-FE55-4AE8-B251-62B3357BF561}" destId="{C06B4963-BFDC-479E-9B26-019F8299479E}" srcOrd="6" destOrd="0" presId="urn:microsoft.com/office/officeart/2005/8/layout/chevron2"/>
    <dgm:cxn modelId="{E640D1B7-B64C-4024-8940-3127F14DD195}" type="presParOf" srcId="{C06B4963-BFDC-479E-9B26-019F8299479E}" destId="{73CDC068-B2E5-425F-85FF-B90BDFF43804}" srcOrd="0" destOrd="0" presId="urn:microsoft.com/office/officeart/2005/8/layout/chevron2"/>
    <dgm:cxn modelId="{5B3D7607-DF83-4C37-83A0-BE649536474B}" type="presParOf" srcId="{C06B4963-BFDC-479E-9B26-019F8299479E}" destId="{F49E5F36-3855-405F-A2D0-D357A683A759}" srcOrd="1" destOrd="0" presId="urn:microsoft.com/office/officeart/2005/8/layout/chevron2"/>
    <dgm:cxn modelId="{DA9B4E34-F414-48AE-B0A1-4342AA3C8211}" type="presParOf" srcId="{BD99BCE8-FE55-4AE8-B251-62B3357BF561}" destId="{8A95BAB4-D100-4AAC-8D18-CB8D621F6A3D}" srcOrd="7" destOrd="0" presId="urn:microsoft.com/office/officeart/2005/8/layout/chevron2"/>
    <dgm:cxn modelId="{004C836E-463C-4059-981A-AC045F6B634E}" type="presParOf" srcId="{BD99BCE8-FE55-4AE8-B251-62B3357BF561}" destId="{FA4D4D47-D044-439C-A340-61EBFFF70886}" srcOrd="8" destOrd="0" presId="urn:microsoft.com/office/officeart/2005/8/layout/chevron2"/>
    <dgm:cxn modelId="{FD951783-0E76-41A4-8813-A824389856A5}" type="presParOf" srcId="{FA4D4D47-D044-439C-A340-61EBFFF70886}" destId="{FC3DE4E7-ED37-470A-8EEA-A80E5113264F}" srcOrd="0" destOrd="0" presId="urn:microsoft.com/office/officeart/2005/8/layout/chevron2"/>
    <dgm:cxn modelId="{D9FB623E-BF4F-40A0-8891-0DCDFD8372B0}" type="presParOf" srcId="{FA4D4D47-D044-439C-A340-61EBFFF70886}" destId="{74E68178-2711-4CEE-AEB3-87100081174C}" srcOrd="1" destOrd="0" presId="urn:microsoft.com/office/officeart/2005/8/layout/chevron2"/>
    <dgm:cxn modelId="{79BF20FD-21B5-4003-B512-87EEA565190C}" type="presParOf" srcId="{BD99BCE8-FE55-4AE8-B251-62B3357BF561}" destId="{CB5EAAED-3B08-4D1F-8871-99FF7B490C9E}" srcOrd="9" destOrd="0" presId="urn:microsoft.com/office/officeart/2005/8/layout/chevron2"/>
    <dgm:cxn modelId="{AF92E2CA-251E-43A0-89FD-944F2B830037}" type="presParOf" srcId="{BD99BCE8-FE55-4AE8-B251-62B3357BF561}" destId="{9097F931-13D7-4CF1-B395-CAA4C3DBEE1D}" srcOrd="10" destOrd="0" presId="urn:microsoft.com/office/officeart/2005/8/layout/chevron2"/>
    <dgm:cxn modelId="{2D5BA9FF-9986-470C-9B9C-0F2627F8FED2}" type="presParOf" srcId="{9097F931-13D7-4CF1-B395-CAA4C3DBEE1D}" destId="{960A48ED-5BA0-4397-99D6-57143365DE0A}" srcOrd="0" destOrd="0" presId="urn:microsoft.com/office/officeart/2005/8/layout/chevron2"/>
    <dgm:cxn modelId="{4742981B-DC3C-45BB-A8FE-4BFF0B971A70}" type="presParOf" srcId="{9097F931-13D7-4CF1-B395-CAA4C3DBEE1D}" destId="{CFC3D24E-496B-4E81-800C-6AF795C0C04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713F5-7349-43F2-BA1C-0E5397FE5995}">
      <dsp:nvSpPr>
        <dsp:cNvPr id="0" name=""/>
        <dsp:cNvSpPr/>
      </dsp:nvSpPr>
      <dsp:spPr>
        <a:xfrm rot="5400000">
          <a:off x="-121106" y="123128"/>
          <a:ext cx="807377" cy="565164"/>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1</a:t>
          </a:r>
          <a:endParaRPr lang="en-US" sz="1500" kern="1200" dirty="0"/>
        </a:p>
      </dsp:txBody>
      <dsp:txXfrm rot="-5400000">
        <a:off x="1" y="284603"/>
        <a:ext cx="565164" cy="242213"/>
      </dsp:txXfrm>
    </dsp:sp>
    <dsp:sp modelId="{B7B0CE04-6A31-4EDD-8316-C59565AC72A4}">
      <dsp:nvSpPr>
        <dsp:cNvPr id="0" name=""/>
        <dsp:cNvSpPr/>
      </dsp:nvSpPr>
      <dsp:spPr>
        <a:xfrm rot="5400000">
          <a:off x="5277984" y="-4710798"/>
          <a:ext cx="524795" cy="9950435"/>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IN" sz="3100" kern="1200" dirty="0"/>
            <a:t>Introduction</a:t>
          </a:r>
          <a:endParaRPr lang="en-US" sz="3100" kern="1200" dirty="0"/>
        </a:p>
      </dsp:txBody>
      <dsp:txXfrm rot="-5400000">
        <a:off x="565164" y="27640"/>
        <a:ext cx="9924817" cy="473559"/>
      </dsp:txXfrm>
    </dsp:sp>
    <dsp:sp modelId="{A33CF6C5-085F-4FB4-B9D9-355C73F9A71B}">
      <dsp:nvSpPr>
        <dsp:cNvPr id="0" name=""/>
        <dsp:cNvSpPr/>
      </dsp:nvSpPr>
      <dsp:spPr>
        <a:xfrm rot="5400000">
          <a:off x="-121106" y="831111"/>
          <a:ext cx="807377" cy="565164"/>
        </a:xfrm>
        <a:prstGeom prst="chevron">
          <a:avLst/>
        </a:prstGeom>
        <a:solidFill>
          <a:schemeClr val="accent1">
            <a:shade val="80000"/>
            <a:hueOff val="69857"/>
            <a:satOff val="-1251"/>
            <a:lumOff val="5317"/>
            <a:alphaOff val="0"/>
          </a:schemeClr>
        </a:solidFill>
        <a:ln w="12700" cap="flat" cmpd="sng" algn="ctr">
          <a:solidFill>
            <a:schemeClr val="accent1">
              <a:shade val="80000"/>
              <a:hueOff val="69857"/>
              <a:satOff val="-1251"/>
              <a:lumOff val="53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2</a:t>
          </a:r>
          <a:endParaRPr lang="en-US" sz="1500" kern="1200" dirty="0"/>
        </a:p>
      </dsp:txBody>
      <dsp:txXfrm rot="-5400000">
        <a:off x="1" y="992586"/>
        <a:ext cx="565164" cy="242213"/>
      </dsp:txXfrm>
    </dsp:sp>
    <dsp:sp modelId="{84B86199-177F-406D-B59D-3DA7BB4FF9C6}">
      <dsp:nvSpPr>
        <dsp:cNvPr id="0" name=""/>
        <dsp:cNvSpPr/>
      </dsp:nvSpPr>
      <dsp:spPr>
        <a:xfrm rot="5400000">
          <a:off x="5277984" y="-4002815"/>
          <a:ext cx="524795" cy="9950435"/>
        </a:xfrm>
        <a:prstGeom prst="round2SameRect">
          <a:avLst/>
        </a:prstGeom>
        <a:solidFill>
          <a:schemeClr val="lt1">
            <a:alpha val="90000"/>
            <a:hueOff val="0"/>
            <a:satOff val="0"/>
            <a:lumOff val="0"/>
            <a:alphaOff val="0"/>
          </a:schemeClr>
        </a:solidFill>
        <a:ln w="12700" cap="flat" cmpd="sng" algn="ctr">
          <a:solidFill>
            <a:schemeClr val="accent1">
              <a:shade val="80000"/>
              <a:hueOff val="69857"/>
              <a:satOff val="-1251"/>
              <a:lumOff val="53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IN" sz="3100" kern="1200" dirty="0"/>
            <a:t>Problem</a:t>
          </a:r>
          <a:endParaRPr lang="en-US" sz="3100" kern="1200" dirty="0"/>
        </a:p>
      </dsp:txBody>
      <dsp:txXfrm rot="-5400000">
        <a:off x="565164" y="735623"/>
        <a:ext cx="9924817" cy="473559"/>
      </dsp:txXfrm>
    </dsp:sp>
    <dsp:sp modelId="{DCE7D6ED-AE2C-4DD0-A09E-AC5049DC2D68}">
      <dsp:nvSpPr>
        <dsp:cNvPr id="0" name=""/>
        <dsp:cNvSpPr/>
      </dsp:nvSpPr>
      <dsp:spPr>
        <a:xfrm rot="5400000">
          <a:off x="-121106" y="1539095"/>
          <a:ext cx="807377" cy="565164"/>
        </a:xfrm>
        <a:prstGeom prst="chevron">
          <a:avLst/>
        </a:prstGeom>
        <a:solidFill>
          <a:schemeClr val="accent1">
            <a:shade val="80000"/>
            <a:hueOff val="139713"/>
            <a:satOff val="-2502"/>
            <a:lumOff val="10634"/>
            <a:alphaOff val="0"/>
          </a:schemeClr>
        </a:solidFill>
        <a:ln w="12700" cap="flat" cmpd="sng" algn="ctr">
          <a:solidFill>
            <a:schemeClr val="accent1">
              <a:shade val="80000"/>
              <a:hueOff val="139713"/>
              <a:satOff val="-2502"/>
              <a:lumOff val="106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3</a:t>
          </a:r>
          <a:endParaRPr lang="en-US" sz="1500" kern="1200" dirty="0"/>
        </a:p>
      </dsp:txBody>
      <dsp:txXfrm rot="-5400000">
        <a:off x="1" y="1700570"/>
        <a:ext cx="565164" cy="242213"/>
      </dsp:txXfrm>
    </dsp:sp>
    <dsp:sp modelId="{E5DF06DD-88E3-4C0D-9E90-0D63721709E3}">
      <dsp:nvSpPr>
        <dsp:cNvPr id="0" name=""/>
        <dsp:cNvSpPr/>
      </dsp:nvSpPr>
      <dsp:spPr>
        <a:xfrm rot="5400000">
          <a:off x="5277984" y="-3294831"/>
          <a:ext cx="524795" cy="9950435"/>
        </a:xfrm>
        <a:prstGeom prst="round2SameRect">
          <a:avLst/>
        </a:prstGeom>
        <a:solidFill>
          <a:schemeClr val="lt1">
            <a:alpha val="90000"/>
            <a:hueOff val="0"/>
            <a:satOff val="0"/>
            <a:lumOff val="0"/>
            <a:alphaOff val="0"/>
          </a:schemeClr>
        </a:solidFill>
        <a:ln w="12700" cap="flat" cmpd="sng" algn="ctr">
          <a:solidFill>
            <a:schemeClr val="accent1">
              <a:shade val="80000"/>
              <a:hueOff val="139713"/>
              <a:satOff val="-2502"/>
              <a:lumOff val="106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IN" sz="3100" kern="1200" dirty="0"/>
            <a:t>Solution</a:t>
          </a:r>
          <a:endParaRPr lang="en-US" sz="3100" kern="1200" dirty="0"/>
        </a:p>
      </dsp:txBody>
      <dsp:txXfrm rot="-5400000">
        <a:off x="565164" y="1443607"/>
        <a:ext cx="9924817" cy="473559"/>
      </dsp:txXfrm>
    </dsp:sp>
    <dsp:sp modelId="{73CDC068-B2E5-425F-85FF-B90BDFF43804}">
      <dsp:nvSpPr>
        <dsp:cNvPr id="0" name=""/>
        <dsp:cNvSpPr/>
      </dsp:nvSpPr>
      <dsp:spPr>
        <a:xfrm rot="5400000">
          <a:off x="-121106" y="2247078"/>
          <a:ext cx="807377" cy="565164"/>
        </a:xfrm>
        <a:prstGeom prst="chevron">
          <a:avLst/>
        </a:prstGeom>
        <a:solidFill>
          <a:schemeClr val="accent1">
            <a:shade val="80000"/>
            <a:hueOff val="209570"/>
            <a:satOff val="-3754"/>
            <a:lumOff val="15951"/>
            <a:alphaOff val="0"/>
          </a:schemeClr>
        </a:solidFill>
        <a:ln w="12700" cap="flat" cmpd="sng" algn="ctr">
          <a:solidFill>
            <a:schemeClr val="accent1">
              <a:shade val="80000"/>
              <a:hueOff val="209570"/>
              <a:satOff val="-3754"/>
              <a:lumOff val="159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4</a:t>
          </a:r>
          <a:endParaRPr lang="en-US" sz="1500" kern="1200" dirty="0"/>
        </a:p>
      </dsp:txBody>
      <dsp:txXfrm rot="-5400000">
        <a:off x="1" y="2408553"/>
        <a:ext cx="565164" cy="242213"/>
      </dsp:txXfrm>
    </dsp:sp>
    <dsp:sp modelId="{F49E5F36-3855-405F-A2D0-D357A683A759}">
      <dsp:nvSpPr>
        <dsp:cNvPr id="0" name=""/>
        <dsp:cNvSpPr/>
      </dsp:nvSpPr>
      <dsp:spPr>
        <a:xfrm rot="5400000">
          <a:off x="5277984" y="-2586848"/>
          <a:ext cx="524795" cy="9950435"/>
        </a:xfrm>
        <a:prstGeom prst="round2SameRect">
          <a:avLst/>
        </a:prstGeom>
        <a:solidFill>
          <a:schemeClr val="lt1">
            <a:alpha val="90000"/>
            <a:hueOff val="0"/>
            <a:satOff val="0"/>
            <a:lumOff val="0"/>
            <a:alphaOff val="0"/>
          </a:schemeClr>
        </a:solidFill>
        <a:ln w="12700" cap="flat" cmpd="sng" algn="ctr">
          <a:solidFill>
            <a:schemeClr val="accent1">
              <a:shade val="80000"/>
              <a:hueOff val="209570"/>
              <a:satOff val="-3754"/>
              <a:lumOff val="1595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IN" sz="3100" kern="1200" dirty="0"/>
            <a:t>Experimental Results</a:t>
          </a:r>
          <a:endParaRPr lang="en-US" sz="3100" kern="1200" dirty="0"/>
        </a:p>
      </dsp:txBody>
      <dsp:txXfrm rot="-5400000">
        <a:off x="565164" y="2151590"/>
        <a:ext cx="9924817" cy="473559"/>
      </dsp:txXfrm>
    </dsp:sp>
    <dsp:sp modelId="{FC3DE4E7-ED37-470A-8EEA-A80E5113264F}">
      <dsp:nvSpPr>
        <dsp:cNvPr id="0" name=""/>
        <dsp:cNvSpPr/>
      </dsp:nvSpPr>
      <dsp:spPr>
        <a:xfrm rot="5400000">
          <a:off x="-121106" y="2955062"/>
          <a:ext cx="807377" cy="565164"/>
        </a:xfrm>
        <a:prstGeom prst="chevron">
          <a:avLst/>
        </a:prstGeom>
        <a:solidFill>
          <a:schemeClr val="accent1">
            <a:shade val="80000"/>
            <a:hueOff val="279426"/>
            <a:satOff val="-5005"/>
            <a:lumOff val="21268"/>
            <a:alphaOff val="0"/>
          </a:schemeClr>
        </a:solidFill>
        <a:ln w="12700" cap="flat" cmpd="sng" algn="ctr">
          <a:solidFill>
            <a:schemeClr val="accent1">
              <a:shade val="80000"/>
              <a:hueOff val="279426"/>
              <a:satOff val="-5005"/>
              <a:lumOff val="2126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5</a:t>
          </a:r>
          <a:endParaRPr lang="en-US" sz="1500" kern="1200" dirty="0"/>
        </a:p>
      </dsp:txBody>
      <dsp:txXfrm rot="-5400000">
        <a:off x="1" y="3116537"/>
        <a:ext cx="565164" cy="242213"/>
      </dsp:txXfrm>
    </dsp:sp>
    <dsp:sp modelId="{74E68178-2711-4CEE-AEB3-87100081174C}">
      <dsp:nvSpPr>
        <dsp:cNvPr id="0" name=""/>
        <dsp:cNvSpPr/>
      </dsp:nvSpPr>
      <dsp:spPr>
        <a:xfrm rot="5400000">
          <a:off x="5277984" y="-1878864"/>
          <a:ext cx="524795" cy="9950435"/>
        </a:xfrm>
        <a:prstGeom prst="round2SameRect">
          <a:avLst/>
        </a:prstGeom>
        <a:solidFill>
          <a:schemeClr val="lt1">
            <a:alpha val="90000"/>
            <a:hueOff val="0"/>
            <a:satOff val="0"/>
            <a:lumOff val="0"/>
            <a:alphaOff val="0"/>
          </a:schemeClr>
        </a:solidFill>
        <a:ln w="12700" cap="flat" cmpd="sng" algn="ctr">
          <a:solidFill>
            <a:schemeClr val="accent1">
              <a:shade val="80000"/>
              <a:hueOff val="279426"/>
              <a:satOff val="-5005"/>
              <a:lumOff val="2126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IN" sz="3100" kern="1200" dirty="0"/>
            <a:t>Conclusion</a:t>
          </a:r>
          <a:endParaRPr lang="en-US" sz="3100" kern="1200" dirty="0"/>
        </a:p>
      </dsp:txBody>
      <dsp:txXfrm rot="-5400000">
        <a:off x="565164" y="2859574"/>
        <a:ext cx="9924817" cy="473559"/>
      </dsp:txXfrm>
    </dsp:sp>
    <dsp:sp modelId="{960A48ED-5BA0-4397-99D6-57143365DE0A}">
      <dsp:nvSpPr>
        <dsp:cNvPr id="0" name=""/>
        <dsp:cNvSpPr/>
      </dsp:nvSpPr>
      <dsp:spPr>
        <a:xfrm rot="5400000">
          <a:off x="-121106" y="3663045"/>
          <a:ext cx="807377" cy="565164"/>
        </a:xfrm>
        <a:prstGeom prst="chevron">
          <a:avLst/>
        </a:prstGeom>
        <a:solidFill>
          <a:schemeClr val="accent1">
            <a:shade val="80000"/>
            <a:hueOff val="349283"/>
            <a:satOff val="-6256"/>
            <a:lumOff val="26585"/>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IN" sz="1500" kern="1200" dirty="0"/>
            <a:t>6</a:t>
          </a:r>
          <a:endParaRPr lang="en-US" sz="1500" kern="1200" dirty="0"/>
        </a:p>
      </dsp:txBody>
      <dsp:txXfrm rot="-5400000">
        <a:off x="1" y="3824520"/>
        <a:ext cx="565164" cy="242213"/>
      </dsp:txXfrm>
    </dsp:sp>
    <dsp:sp modelId="{CFC3D24E-496B-4E81-800C-6AF795C0C047}">
      <dsp:nvSpPr>
        <dsp:cNvPr id="0" name=""/>
        <dsp:cNvSpPr/>
      </dsp:nvSpPr>
      <dsp:spPr>
        <a:xfrm rot="5400000">
          <a:off x="5277984" y="-1170881"/>
          <a:ext cx="524795" cy="9950435"/>
        </a:xfrm>
        <a:prstGeom prst="round2SameRect">
          <a:avLst/>
        </a:prstGeom>
        <a:solidFill>
          <a:schemeClr val="lt1">
            <a:alpha val="90000"/>
            <a:hueOff val="0"/>
            <a:satOff val="0"/>
            <a:lumOff val="0"/>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0472" tIns="19685" rIns="19685" bIns="19685" numCol="1" spcCol="1270" anchor="ctr" anchorCtr="0">
          <a:noAutofit/>
        </a:bodyPr>
        <a:lstStyle/>
        <a:p>
          <a:pPr marL="285750" lvl="1" indent="-285750" algn="l" defTabSz="1377950">
            <a:lnSpc>
              <a:spcPct val="90000"/>
            </a:lnSpc>
            <a:spcBef>
              <a:spcPct val="0"/>
            </a:spcBef>
            <a:spcAft>
              <a:spcPct val="15000"/>
            </a:spcAft>
            <a:buChar char="•"/>
          </a:pPr>
          <a:r>
            <a:rPr lang="en-IN" sz="3100" kern="1200" dirty="0"/>
            <a:t>Future Scope</a:t>
          </a:r>
          <a:endParaRPr lang="en-US" sz="3100" kern="1200" dirty="0"/>
        </a:p>
      </dsp:txBody>
      <dsp:txXfrm rot="-5400000">
        <a:off x="565164" y="3567557"/>
        <a:ext cx="9924817" cy="47355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9E8D-3FDA-4B69-9AC8-20E8D70880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EC400A-1EB6-470C-B53E-CBB6C43BD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16DBB4-29D5-4681-B142-911A8DE2CCA6}"/>
              </a:ext>
            </a:extLst>
          </p:cNvPr>
          <p:cNvSpPr>
            <a:spLocks noGrp="1"/>
          </p:cNvSpPr>
          <p:nvPr>
            <p:ph type="dt" sz="half" idx="10"/>
          </p:nvPr>
        </p:nvSpPr>
        <p:spPr/>
        <p:txBody>
          <a:bodyPr/>
          <a:lstStyle/>
          <a:p>
            <a:fld id="{D7BD1D51-628F-439F-9F68-99FBF10933F5}" type="datetimeFigureOut">
              <a:rPr lang="en-US" smtClean="0"/>
              <a:t>8/30/2018</a:t>
            </a:fld>
            <a:endParaRPr lang="en-US"/>
          </a:p>
        </p:txBody>
      </p:sp>
      <p:sp>
        <p:nvSpPr>
          <p:cNvPr id="5" name="Footer Placeholder 4">
            <a:extLst>
              <a:ext uri="{FF2B5EF4-FFF2-40B4-BE49-F238E27FC236}">
                <a16:creationId xmlns:a16="http://schemas.microsoft.com/office/drawing/2014/main" id="{DECBE15A-11E6-4C1A-9ED5-BC009DFB2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703358-406E-417A-8AE9-BC796D1239D3}"/>
              </a:ext>
            </a:extLst>
          </p:cNvPr>
          <p:cNvSpPr>
            <a:spLocks noGrp="1"/>
          </p:cNvSpPr>
          <p:nvPr>
            <p:ph type="sldNum" sz="quarter" idx="12"/>
          </p:nvPr>
        </p:nvSpPr>
        <p:spPr/>
        <p:txBody>
          <a:bodyPr/>
          <a:lstStyle/>
          <a:p>
            <a:fld id="{90FDB57D-72F1-4DFE-9F66-5DCBC84AF087}" type="slidenum">
              <a:rPr lang="en-US" smtClean="0"/>
              <a:t>‹#›</a:t>
            </a:fld>
            <a:endParaRPr lang="en-US"/>
          </a:p>
        </p:txBody>
      </p:sp>
    </p:spTree>
    <p:extLst>
      <p:ext uri="{BB962C8B-B14F-4D97-AF65-F5344CB8AC3E}">
        <p14:creationId xmlns:p14="http://schemas.microsoft.com/office/powerpoint/2010/main" val="1121672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36C69-A5E1-401C-90AD-A421052FE8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C1DE4A-885C-466E-803D-9D108FF862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7D99D-6885-450D-8CDC-895F9A99D886}"/>
              </a:ext>
            </a:extLst>
          </p:cNvPr>
          <p:cNvSpPr>
            <a:spLocks noGrp="1"/>
          </p:cNvSpPr>
          <p:nvPr>
            <p:ph type="dt" sz="half" idx="10"/>
          </p:nvPr>
        </p:nvSpPr>
        <p:spPr/>
        <p:txBody>
          <a:bodyPr/>
          <a:lstStyle/>
          <a:p>
            <a:fld id="{D7BD1D51-628F-439F-9F68-99FBF10933F5}" type="datetimeFigureOut">
              <a:rPr lang="en-US" smtClean="0"/>
              <a:t>8/30/2018</a:t>
            </a:fld>
            <a:endParaRPr lang="en-US"/>
          </a:p>
        </p:txBody>
      </p:sp>
      <p:sp>
        <p:nvSpPr>
          <p:cNvPr id="5" name="Footer Placeholder 4">
            <a:extLst>
              <a:ext uri="{FF2B5EF4-FFF2-40B4-BE49-F238E27FC236}">
                <a16:creationId xmlns:a16="http://schemas.microsoft.com/office/drawing/2014/main" id="{E376954F-D34D-466D-8631-EC6A827AC3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D1D37-2CF3-44E7-82D2-C20BA52C3F86}"/>
              </a:ext>
            </a:extLst>
          </p:cNvPr>
          <p:cNvSpPr>
            <a:spLocks noGrp="1"/>
          </p:cNvSpPr>
          <p:nvPr>
            <p:ph type="sldNum" sz="quarter" idx="12"/>
          </p:nvPr>
        </p:nvSpPr>
        <p:spPr/>
        <p:txBody>
          <a:bodyPr/>
          <a:lstStyle/>
          <a:p>
            <a:fld id="{90FDB57D-72F1-4DFE-9F66-5DCBC84AF087}" type="slidenum">
              <a:rPr lang="en-US" smtClean="0"/>
              <a:t>‹#›</a:t>
            </a:fld>
            <a:endParaRPr lang="en-US"/>
          </a:p>
        </p:txBody>
      </p:sp>
    </p:spTree>
    <p:extLst>
      <p:ext uri="{BB962C8B-B14F-4D97-AF65-F5344CB8AC3E}">
        <p14:creationId xmlns:p14="http://schemas.microsoft.com/office/powerpoint/2010/main" val="1775082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9189CA-3A38-4A67-BA84-E5FFC6FA30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49E6C9-F11B-4D6E-AA06-B2EF0FAC01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EC964-FF02-4357-A378-C0644533E66E}"/>
              </a:ext>
            </a:extLst>
          </p:cNvPr>
          <p:cNvSpPr>
            <a:spLocks noGrp="1"/>
          </p:cNvSpPr>
          <p:nvPr>
            <p:ph type="dt" sz="half" idx="10"/>
          </p:nvPr>
        </p:nvSpPr>
        <p:spPr/>
        <p:txBody>
          <a:bodyPr/>
          <a:lstStyle/>
          <a:p>
            <a:fld id="{D7BD1D51-628F-439F-9F68-99FBF10933F5}" type="datetimeFigureOut">
              <a:rPr lang="en-US" smtClean="0"/>
              <a:t>8/30/2018</a:t>
            </a:fld>
            <a:endParaRPr lang="en-US"/>
          </a:p>
        </p:txBody>
      </p:sp>
      <p:sp>
        <p:nvSpPr>
          <p:cNvPr id="5" name="Footer Placeholder 4">
            <a:extLst>
              <a:ext uri="{FF2B5EF4-FFF2-40B4-BE49-F238E27FC236}">
                <a16:creationId xmlns:a16="http://schemas.microsoft.com/office/drawing/2014/main" id="{33C47EB4-0435-490F-B627-914FA2BCD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DCF306-4321-4CCD-AB0D-BF33FA471508}"/>
              </a:ext>
            </a:extLst>
          </p:cNvPr>
          <p:cNvSpPr>
            <a:spLocks noGrp="1"/>
          </p:cNvSpPr>
          <p:nvPr>
            <p:ph type="sldNum" sz="quarter" idx="12"/>
          </p:nvPr>
        </p:nvSpPr>
        <p:spPr/>
        <p:txBody>
          <a:bodyPr/>
          <a:lstStyle/>
          <a:p>
            <a:fld id="{90FDB57D-72F1-4DFE-9F66-5DCBC84AF087}" type="slidenum">
              <a:rPr lang="en-US" smtClean="0"/>
              <a:t>‹#›</a:t>
            </a:fld>
            <a:endParaRPr lang="en-US"/>
          </a:p>
        </p:txBody>
      </p:sp>
    </p:spTree>
    <p:extLst>
      <p:ext uri="{BB962C8B-B14F-4D97-AF65-F5344CB8AC3E}">
        <p14:creationId xmlns:p14="http://schemas.microsoft.com/office/powerpoint/2010/main" val="598613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B187F-44B2-469C-A70B-E5061E83B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50E6E7-8CC9-44A1-9CB3-FD0572546A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5E66B-7ADE-4DF4-B37A-A93EB9F9946E}"/>
              </a:ext>
            </a:extLst>
          </p:cNvPr>
          <p:cNvSpPr>
            <a:spLocks noGrp="1"/>
          </p:cNvSpPr>
          <p:nvPr>
            <p:ph type="dt" sz="half" idx="10"/>
          </p:nvPr>
        </p:nvSpPr>
        <p:spPr/>
        <p:txBody>
          <a:bodyPr/>
          <a:lstStyle/>
          <a:p>
            <a:fld id="{D7BD1D51-628F-439F-9F68-99FBF10933F5}" type="datetimeFigureOut">
              <a:rPr lang="en-US" smtClean="0"/>
              <a:t>8/30/2018</a:t>
            </a:fld>
            <a:endParaRPr lang="en-US"/>
          </a:p>
        </p:txBody>
      </p:sp>
      <p:sp>
        <p:nvSpPr>
          <p:cNvPr id="5" name="Footer Placeholder 4">
            <a:extLst>
              <a:ext uri="{FF2B5EF4-FFF2-40B4-BE49-F238E27FC236}">
                <a16:creationId xmlns:a16="http://schemas.microsoft.com/office/drawing/2014/main" id="{4A62DA85-9A02-401D-8FAE-23ACA40D40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F8345-7B36-44F6-A91B-C7104AF4C9AB}"/>
              </a:ext>
            </a:extLst>
          </p:cNvPr>
          <p:cNvSpPr>
            <a:spLocks noGrp="1"/>
          </p:cNvSpPr>
          <p:nvPr>
            <p:ph type="sldNum" sz="quarter" idx="12"/>
          </p:nvPr>
        </p:nvSpPr>
        <p:spPr/>
        <p:txBody>
          <a:bodyPr/>
          <a:lstStyle/>
          <a:p>
            <a:fld id="{90FDB57D-72F1-4DFE-9F66-5DCBC84AF087}" type="slidenum">
              <a:rPr lang="en-US" smtClean="0"/>
              <a:t>‹#›</a:t>
            </a:fld>
            <a:endParaRPr lang="en-US"/>
          </a:p>
        </p:txBody>
      </p:sp>
    </p:spTree>
    <p:extLst>
      <p:ext uri="{BB962C8B-B14F-4D97-AF65-F5344CB8AC3E}">
        <p14:creationId xmlns:p14="http://schemas.microsoft.com/office/powerpoint/2010/main" val="274936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12F0-E36B-4DCA-A6A2-938094B838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FBFA49-5506-4D29-8A80-3D6807CFA0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AD5220-AD91-45F9-A402-1A58DB6C24D0}"/>
              </a:ext>
            </a:extLst>
          </p:cNvPr>
          <p:cNvSpPr>
            <a:spLocks noGrp="1"/>
          </p:cNvSpPr>
          <p:nvPr>
            <p:ph type="dt" sz="half" idx="10"/>
          </p:nvPr>
        </p:nvSpPr>
        <p:spPr/>
        <p:txBody>
          <a:bodyPr/>
          <a:lstStyle/>
          <a:p>
            <a:fld id="{D7BD1D51-628F-439F-9F68-99FBF10933F5}" type="datetimeFigureOut">
              <a:rPr lang="en-US" smtClean="0"/>
              <a:t>8/30/2018</a:t>
            </a:fld>
            <a:endParaRPr lang="en-US"/>
          </a:p>
        </p:txBody>
      </p:sp>
      <p:sp>
        <p:nvSpPr>
          <p:cNvPr id="5" name="Footer Placeholder 4">
            <a:extLst>
              <a:ext uri="{FF2B5EF4-FFF2-40B4-BE49-F238E27FC236}">
                <a16:creationId xmlns:a16="http://schemas.microsoft.com/office/drawing/2014/main" id="{8FA4BDAE-44D4-4436-9D77-8038E00FA7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216665-6321-4ABD-BE39-ECF17A0A0642}"/>
              </a:ext>
            </a:extLst>
          </p:cNvPr>
          <p:cNvSpPr>
            <a:spLocks noGrp="1"/>
          </p:cNvSpPr>
          <p:nvPr>
            <p:ph type="sldNum" sz="quarter" idx="12"/>
          </p:nvPr>
        </p:nvSpPr>
        <p:spPr/>
        <p:txBody>
          <a:bodyPr/>
          <a:lstStyle/>
          <a:p>
            <a:fld id="{90FDB57D-72F1-4DFE-9F66-5DCBC84AF087}" type="slidenum">
              <a:rPr lang="en-US" smtClean="0"/>
              <a:t>‹#›</a:t>
            </a:fld>
            <a:endParaRPr lang="en-US"/>
          </a:p>
        </p:txBody>
      </p:sp>
    </p:spTree>
    <p:extLst>
      <p:ext uri="{BB962C8B-B14F-4D97-AF65-F5344CB8AC3E}">
        <p14:creationId xmlns:p14="http://schemas.microsoft.com/office/powerpoint/2010/main" val="4282112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17C5-FBCF-4B47-9A6B-45751278E4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640400-819B-430A-9D78-3F1808606D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41028C-8938-42FA-832E-A4AFD54EF16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3C66B5-7E39-48E3-AC2A-C5F184B93D6C}"/>
              </a:ext>
            </a:extLst>
          </p:cNvPr>
          <p:cNvSpPr>
            <a:spLocks noGrp="1"/>
          </p:cNvSpPr>
          <p:nvPr>
            <p:ph type="dt" sz="half" idx="10"/>
          </p:nvPr>
        </p:nvSpPr>
        <p:spPr/>
        <p:txBody>
          <a:bodyPr/>
          <a:lstStyle/>
          <a:p>
            <a:fld id="{D7BD1D51-628F-439F-9F68-99FBF10933F5}" type="datetimeFigureOut">
              <a:rPr lang="en-US" smtClean="0"/>
              <a:t>8/30/2018</a:t>
            </a:fld>
            <a:endParaRPr lang="en-US"/>
          </a:p>
        </p:txBody>
      </p:sp>
      <p:sp>
        <p:nvSpPr>
          <p:cNvPr id="6" name="Footer Placeholder 5">
            <a:extLst>
              <a:ext uri="{FF2B5EF4-FFF2-40B4-BE49-F238E27FC236}">
                <a16:creationId xmlns:a16="http://schemas.microsoft.com/office/drawing/2014/main" id="{C3BB6333-7B9D-43B6-B02A-F543E41E12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71762E-F2AB-4A97-A315-35DC2246F6D7}"/>
              </a:ext>
            </a:extLst>
          </p:cNvPr>
          <p:cNvSpPr>
            <a:spLocks noGrp="1"/>
          </p:cNvSpPr>
          <p:nvPr>
            <p:ph type="sldNum" sz="quarter" idx="12"/>
          </p:nvPr>
        </p:nvSpPr>
        <p:spPr/>
        <p:txBody>
          <a:bodyPr/>
          <a:lstStyle/>
          <a:p>
            <a:fld id="{90FDB57D-72F1-4DFE-9F66-5DCBC84AF087}" type="slidenum">
              <a:rPr lang="en-US" smtClean="0"/>
              <a:t>‹#›</a:t>
            </a:fld>
            <a:endParaRPr lang="en-US"/>
          </a:p>
        </p:txBody>
      </p:sp>
    </p:spTree>
    <p:extLst>
      <p:ext uri="{BB962C8B-B14F-4D97-AF65-F5344CB8AC3E}">
        <p14:creationId xmlns:p14="http://schemas.microsoft.com/office/powerpoint/2010/main" val="293303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391A-456A-4F2F-9C1B-0CA98D0F8F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B407E5-AB11-48EE-B520-635A0DB28A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53186CD-7C9D-4C28-B354-98A99911759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7733AA-89B9-44C4-811E-1B8C558E2F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0A1C5B4-9041-4DD8-BA28-7D5894944A3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259E0A7-D957-47E8-80B6-0308315F92FB}"/>
              </a:ext>
            </a:extLst>
          </p:cNvPr>
          <p:cNvSpPr>
            <a:spLocks noGrp="1"/>
          </p:cNvSpPr>
          <p:nvPr>
            <p:ph type="dt" sz="half" idx="10"/>
          </p:nvPr>
        </p:nvSpPr>
        <p:spPr/>
        <p:txBody>
          <a:bodyPr/>
          <a:lstStyle/>
          <a:p>
            <a:fld id="{D7BD1D51-628F-439F-9F68-99FBF10933F5}" type="datetimeFigureOut">
              <a:rPr lang="en-US" smtClean="0"/>
              <a:t>8/30/2018</a:t>
            </a:fld>
            <a:endParaRPr lang="en-US"/>
          </a:p>
        </p:txBody>
      </p:sp>
      <p:sp>
        <p:nvSpPr>
          <p:cNvPr id="8" name="Footer Placeholder 7">
            <a:extLst>
              <a:ext uri="{FF2B5EF4-FFF2-40B4-BE49-F238E27FC236}">
                <a16:creationId xmlns:a16="http://schemas.microsoft.com/office/drawing/2014/main" id="{88CAB6AD-D1D7-429F-AAAD-F55A036480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4EA92D-599E-45AD-BC7A-FF547D77267A}"/>
              </a:ext>
            </a:extLst>
          </p:cNvPr>
          <p:cNvSpPr>
            <a:spLocks noGrp="1"/>
          </p:cNvSpPr>
          <p:nvPr>
            <p:ph type="sldNum" sz="quarter" idx="12"/>
          </p:nvPr>
        </p:nvSpPr>
        <p:spPr/>
        <p:txBody>
          <a:bodyPr/>
          <a:lstStyle/>
          <a:p>
            <a:fld id="{90FDB57D-72F1-4DFE-9F66-5DCBC84AF087}" type="slidenum">
              <a:rPr lang="en-US" smtClean="0"/>
              <a:t>‹#›</a:t>
            </a:fld>
            <a:endParaRPr lang="en-US"/>
          </a:p>
        </p:txBody>
      </p:sp>
    </p:spTree>
    <p:extLst>
      <p:ext uri="{BB962C8B-B14F-4D97-AF65-F5344CB8AC3E}">
        <p14:creationId xmlns:p14="http://schemas.microsoft.com/office/powerpoint/2010/main" val="4177209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8B57-4434-4CBB-A3A6-885440D949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4AD6DC-3925-4870-A019-43402671A2BF}"/>
              </a:ext>
            </a:extLst>
          </p:cNvPr>
          <p:cNvSpPr>
            <a:spLocks noGrp="1"/>
          </p:cNvSpPr>
          <p:nvPr>
            <p:ph type="dt" sz="half" idx="10"/>
          </p:nvPr>
        </p:nvSpPr>
        <p:spPr/>
        <p:txBody>
          <a:bodyPr/>
          <a:lstStyle/>
          <a:p>
            <a:fld id="{D7BD1D51-628F-439F-9F68-99FBF10933F5}" type="datetimeFigureOut">
              <a:rPr lang="en-US" smtClean="0"/>
              <a:t>8/30/2018</a:t>
            </a:fld>
            <a:endParaRPr lang="en-US"/>
          </a:p>
        </p:txBody>
      </p:sp>
      <p:sp>
        <p:nvSpPr>
          <p:cNvPr id="4" name="Footer Placeholder 3">
            <a:extLst>
              <a:ext uri="{FF2B5EF4-FFF2-40B4-BE49-F238E27FC236}">
                <a16:creationId xmlns:a16="http://schemas.microsoft.com/office/drawing/2014/main" id="{176B1518-5535-4989-80C7-D150E8F434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40AFAD-4FDF-4F76-BB3E-E1C216B5744A}"/>
              </a:ext>
            </a:extLst>
          </p:cNvPr>
          <p:cNvSpPr>
            <a:spLocks noGrp="1"/>
          </p:cNvSpPr>
          <p:nvPr>
            <p:ph type="sldNum" sz="quarter" idx="12"/>
          </p:nvPr>
        </p:nvSpPr>
        <p:spPr/>
        <p:txBody>
          <a:bodyPr/>
          <a:lstStyle/>
          <a:p>
            <a:fld id="{90FDB57D-72F1-4DFE-9F66-5DCBC84AF087}" type="slidenum">
              <a:rPr lang="en-US" smtClean="0"/>
              <a:t>‹#›</a:t>
            </a:fld>
            <a:endParaRPr lang="en-US"/>
          </a:p>
        </p:txBody>
      </p:sp>
    </p:spTree>
    <p:extLst>
      <p:ext uri="{BB962C8B-B14F-4D97-AF65-F5344CB8AC3E}">
        <p14:creationId xmlns:p14="http://schemas.microsoft.com/office/powerpoint/2010/main" val="2787445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128A35-4AF8-4F8F-9578-5AC100221015}"/>
              </a:ext>
            </a:extLst>
          </p:cNvPr>
          <p:cNvSpPr>
            <a:spLocks noGrp="1"/>
          </p:cNvSpPr>
          <p:nvPr>
            <p:ph type="dt" sz="half" idx="10"/>
          </p:nvPr>
        </p:nvSpPr>
        <p:spPr/>
        <p:txBody>
          <a:bodyPr/>
          <a:lstStyle/>
          <a:p>
            <a:fld id="{D7BD1D51-628F-439F-9F68-99FBF10933F5}" type="datetimeFigureOut">
              <a:rPr lang="en-US" smtClean="0"/>
              <a:t>8/30/2018</a:t>
            </a:fld>
            <a:endParaRPr lang="en-US"/>
          </a:p>
        </p:txBody>
      </p:sp>
      <p:sp>
        <p:nvSpPr>
          <p:cNvPr id="3" name="Footer Placeholder 2">
            <a:extLst>
              <a:ext uri="{FF2B5EF4-FFF2-40B4-BE49-F238E27FC236}">
                <a16:creationId xmlns:a16="http://schemas.microsoft.com/office/drawing/2014/main" id="{645297A6-7322-4767-A538-EA6E631F02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743708-5C3A-4C4D-BBFB-9860B4093793}"/>
              </a:ext>
            </a:extLst>
          </p:cNvPr>
          <p:cNvSpPr>
            <a:spLocks noGrp="1"/>
          </p:cNvSpPr>
          <p:nvPr>
            <p:ph type="sldNum" sz="quarter" idx="12"/>
          </p:nvPr>
        </p:nvSpPr>
        <p:spPr/>
        <p:txBody>
          <a:bodyPr/>
          <a:lstStyle/>
          <a:p>
            <a:fld id="{90FDB57D-72F1-4DFE-9F66-5DCBC84AF087}" type="slidenum">
              <a:rPr lang="en-US" smtClean="0"/>
              <a:t>‹#›</a:t>
            </a:fld>
            <a:endParaRPr lang="en-US"/>
          </a:p>
        </p:txBody>
      </p:sp>
    </p:spTree>
    <p:extLst>
      <p:ext uri="{BB962C8B-B14F-4D97-AF65-F5344CB8AC3E}">
        <p14:creationId xmlns:p14="http://schemas.microsoft.com/office/powerpoint/2010/main" val="742258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49C0E-F042-4F1C-BF95-51A267C0BE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E14C65-7A7B-485E-9819-B5EA909BD7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EBF85B-E6F8-4B90-A8C4-0DEE467629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0CC0CA-E586-4A8A-9BC6-5C87F73A7FBD}"/>
              </a:ext>
            </a:extLst>
          </p:cNvPr>
          <p:cNvSpPr>
            <a:spLocks noGrp="1"/>
          </p:cNvSpPr>
          <p:nvPr>
            <p:ph type="dt" sz="half" idx="10"/>
          </p:nvPr>
        </p:nvSpPr>
        <p:spPr/>
        <p:txBody>
          <a:bodyPr/>
          <a:lstStyle/>
          <a:p>
            <a:fld id="{D7BD1D51-628F-439F-9F68-99FBF10933F5}" type="datetimeFigureOut">
              <a:rPr lang="en-US" smtClean="0"/>
              <a:t>8/30/2018</a:t>
            </a:fld>
            <a:endParaRPr lang="en-US"/>
          </a:p>
        </p:txBody>
      </p:sp>
      <p:sp>
        <p:nvSpPr>
          <p:cNvPr id="6" name="Footer Placeholder 5">
            <a:extLst>
              <a:ext uri="{FF2B5EF4-FFF2-40B4-BE49-F238E27FC236}">
                <a16:creationId xmlns:a16="http://schemas.microsoft.com/office/drawing/2014/main" id="{CAE4B567-8E4E-41C0-B08E-8B7AD5E0FE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A500B8-17D1-4526-AD6F-E575386AD920}"/>
              </a:ext>
            </a:extLst>
          </p:cNvPr>
          <p:cNvSpPr>
            <a:spLocks noGrp="1"/>
          </p:cNvSpPr>
          <p:nvPr>
            <p:ph type="sldNum" sz="quarter" idx="12"/>
          </p:nvPr>
        </p:nvSpPr>
        <p:spPr/>
        <p:txBody>
          <a:bodyPr/>
          <a:lstStyle/>
          <a:p>
            <a:fld id="{90FDB57D-72F1-4DFE-9F66-5DCBC84AF087}" type="slidenum">
              <a:rPr lang="en-US" smtClean="0"/>
              <a:t>‹#›</a:t>
            </a:fld>
            <a:endParaRPr lang="en-US"/>
          </a:p>
        </p:txBody>
      </p:sp>
    </p:spTree>
    <p:extLst>
      <p:ext uri="{BB962C8B-B14F-4D97-AF65-F5344CB8AC3E}">
        <p14:creationId xmlns:p14="http://schemas.microsoft.com/office/powerpoint/2010/main" val="4270343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4726F-4BC2-4647-BEBD-A92618A9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93E7AA-2A34-4439-A521-F03B527653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1E5CF7-75BF-4E5A-A246-F48A8B5F3F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51AD2C-4B3B-403E-A45F-8A5BC4B1F43C}"/>
              </a:ext>
            </a:extLst>
          </p:cNvPr>
          <p:cNvSpPr>
            <a:spLocks noGrp="1"/>
          </p:cNvSpPr>
          <p:nvPr>
            <p:ph type="dt" sz="half" idx="10"/>
          </p:nvPr>
        </p:nvSpPr>
        <p:spPr/>
        <p:txBody>
          <a:bodyPr/>
          <a:lstStyle/>
          <a:p>
            <a:fld id="{D7BD1D51-628F-439F-9F68-99FBF10933F5}" type="datetimeFigureOut">
              <a:rPr lang="en-US" smtClean="0"/>
              <a:t>8/30/2018</a:t>
            </a:fld>
            <a:endParaRPr lang="en-US"/>
          </a:p>
        </p:txBody>
      </p:sp>
      <p:sp>
        <p:nvSpPr>
          <p:cNvPr id="6" name="Footer Placeholder 5">
            <a:extLst>
              <a:ext uri="{FF2B5EF4-FFF2-40B4-BE49-F238E27FC236}">
                <a16:creationId xmlns:a16="http://schemas.microsoft.com/office/drawing/2014/main" id="{D7DA0ADF-079A-4037-9704-4E4182A903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1BA538-00F7-4C8E-A91D-FA106DE8C921}"/>
              </a:ext>
            </a:extLst>
          </p:cNvPr>
          <p:cNvSpPr>
            <a:spLocks noGrp="1"/>
          </p:cNvSpPr>
          <p:nvPr>
            <p:ph type="sldNum" sz="quarter" idx="12"/>
          </p:nvPr>
        </p:nvSpPr>
        <p:spPr/>
        <p:txBody>
          <a:bodyPr/>
          <a:lstStyle/>
          <a:p>
            <a:fld id="{90FDB57D-72F1-4DFE-9F66-5DCBC84AF087}" type="slidenum">
              <a:rPr lang="en-US" smtClean="0"/>
              <a:t>‹#›</a:t>
            </a:fld>
            <a:endParaRPr lang="en-US"/>
          </a:p>
        </p:txBody>
      </p:sp>
    </p:spTree>
    <p:extLst>
      <p:ext uri="{BB962C8B-B14F-4D97-AF65-F5344CB8AC3E}">
        <p14:creationId xmlns:p14="http://schemas.microsoft.com/office/powerpoint/2010/main" val="1127507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6E1340-1DF7-4531-B200-781845A838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9E969F-39F0-40E0-91AF-D57D8D9A5D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86B40-460C-44AA-A55D-473B31ED7F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BD1D51-628F-439F-9F68-99FBF10933F5}" type="datetimeFigureOut">
              <a:rPr lang="en-US" smtClean="0"/>
              <a:t>8/30/2018</a:t>
            </a:fld>
            <a:endParaRPr lang="en-US"/>
          </a:p>
        </p:txBody>
      </p:sp>
      <p:sp>
        <p:nvSpPr>
          <p:cNvPr id="5" name="Footer Placeholder 4">
            <a:extLst>
              <a:ext uri="{FF2B5EF4-FFF2-40B4-BE49-F238E27FC236}">
                <a16:creationId xmlns:a16="http://schemas.microsoft.com/office/drawing/2014/main" id="{B8E4AF3B-9D59-4995-9DA9-568397A6A8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447C9F-51D0-4836-863A-2A01440FED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DB57D-72F1-4DFE-9F66-5DCBC84AF087}" type="slidenum">
              <a:rPr lang="en-US" smtClean="0"/>
              <a:t>‹#›</a:t>
            </a:fld>
            <a:endParaRPr lang="en-US"/>
          </a:p>
        </p:txBody>
      </p:sp>
    </p:spTree>
    <p:extLst>
      <p:ext uri="{BB962C8B-B14F-4D97-AF65-F5344CB8AC3E}">
        <p14:creationId xmlns:p14="http://schemas.microsoft.com/office/powerpoint/2010/main" val="1170195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2.wdp"/><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7.png"/><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F0677-BDB0-4AA0-A639-F63D3E9242BD}"/>
              </a:ext>
            </a:extLst>
          </p:cNvPr>
          <p:cNvSpPr>
            <a:spLocks noGrp="1"/>
          </p:cNvSpPr>
          <p:nvPr>
            <p:ph type="ctrTitle"/>
          </p:nvPr>
        </p:nvSpPr>
        <p:spPr>
          <a:xfrm>
            <a:off x="216568" y="843132"/>
            <a:ext cx="11758863" cy="2209878"/>
          </a:xfrm>
        </p:spPr>
        <p:txBody>
          <a:bodyPr>
            <a:noAutofit/>
          </a:bodyPr>
          <a:lstStyle/>
          <a:p>
            <a:r>
              <a:rPr lang="en-US" sz="3600" b="1" dirty="0">
                <a:latin typeface="Arial" panose="020B0604020202020204" pitchFamily="34" charset="0"/>
                <a:cs typeface="Arial" panose="020B0604020202020204" pitchFamily="34" charset="0"/>
              </a:rPr>
              <a:t>GUI application to detect Slow Wave activities in smart closed loop multi-channel recording and stimulation system for the development of healthy and diseased stomach</a:t>
            </a:r>
            <a:endParaRPr lang="en-US" sz="36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D41D61AD-2701-4385-9CEE-AE528AD9EF38}"/>
              </a:ext>
            </a:extLst>
          </p:cNvPr>
          <p:cNvSpPr>
            <a:spLocks noGrp="1"/>
          </p:cNvSpPr>
          <p:nvPr>
            <p:ph type="subTitle" idx="1"/>
          </p:nvPr>
        </p:nvSpPr>
        <p:spPr>
          <a:xfrm>
            <a:off x="320842" y="3526097"/>
            <a:ext cx="10892590" cy="2940157"/>
          </a:xfrm>
        </p:spPr>
        <p:txBody>
          <a:bodyPr>
            <a:normAutofit/>
          </a:bodyPr>
          <a:lstStyle/>
          <a:p>
            <a:r>
              <a:rPr lang="en-IN" b="1" dirty="0">
                <a:latin typeface="Arial" panose="020B0604020202020204" pitchFamily="34" charset="0"/>
                <a:cs typeface="Arial" panose="020B0604020202020204" pitchFamily="34" charset="0"/>
              </a:rPr>
              <a:t>by</a:t>
            </a:r>
          </a:p>
          <a:p>
            <a:r>
              <a:rPr lang="en-IN" sz="2800" b="1" dirty="0">
                <a:latin typeface="Arial" panose="020B0604020202020204" pitchFamily="34" charset="0"/>
                <a:cs typeface="Arial" panose="020B0604020202020204" pitchFamily="34" charset="0"/>
              </a:rPr>
              <a:t>Pratik Sheth</a:t>
            </a:r>
            <a:endParaRPr lang="en-IN" b="1" dirty="0">
              <a:latin typeface="Arial" panose="020B0604020202020204" pitchFamily="34" charset="0"/>
              <a:cs typeface="Arial" panose="020B0604020202020204" pitchFamily="34" charset="0"/>
            </a:endParaRPr>
          </a:p>
          <a:p>
            <a:r>
              <a:rPr lang="en-IN" sz="2000" dirty="0">
                <a:latin typeface="Arial" panose="020B0604020202020204" pitchFamily="34" charset="0"/>
                <a:cs typeface="Arial" panose="020B0604020202020204" pitchFamily="34" charset="0"/>
              </a:rPr>
              <a:t>Master of Science in Electrical and Computer Engineering</a:t>
            </a:r>
          </a:p>
          <a:p>
            <a:r>
              <a:rPr lang="en-IN" sz="2000" dirty="0">
                <a:latin typeface="Arial" panose="020B0604020202020204" pitchFamily="34" charset="0"/>
                <a:cs typeface="Arial" panose="020B0604020202020204" pitchFamily="34" charset="0"/>
              </a:rPr>
              <a:t>Under the guidance of</a:t>
            </a:r>
            <a:r>
              <a:rPr lang="en-IN" dirty="0">
                <a:latin typeface="Arial" panose="020B0604020202020204" pitchFamily="34" charset="0"/>
                <a:cs typeface="Arial" panose="020B0604020202020204" pitchFamily="34" charset="0"/>
              </a:rPr>
              <a:t> </a:t>
            </a:r>
          </a:p>
          <a:p>
            <a:r>
              <a:rPr lang="en-IN" sz="2800" b="1" dirty="0">
                <a:latin typeface="Arial" panose="020B0604020202020204" pitchFamily="34" charset="0"/>
                <a:cs typeface="Arial" panose="020B0604020202020204" pitchFamily="34" charset="0"/>
              </a:rPr>
              <a:t>Dr Aydin Farajidavar</a:t>
            </a:r>
          </a:p>
          <a:p>
            <a:r>
              <a:rPr lang="en-IN" sz="2000" dirty="0">
                <a:latin typeface="Arial" panose="020B0604020202020204" pitchFamily="34" charset="0"/>
                <a:cs typeface="Arial" panose="020B0604020202020204" pitchFamily="34" charset="0"/>
              </a:rPr>
              <a:t>Assistant Professor, New York Institute of Technology, Old Westbury</a:t>
            </a:r>
            <a:endParaRPr lang="en-U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F2094B3-97D9-442A-8905-7249D342FC32}"/>
              </a:ext>
            </a:extLst>
          </p:cNvPr>
          <p:cNvSpPr txBox="1"/>
          <p:nvPr/>
        </p:nvSpPr>
        <p:spPr>
          <a:xfrm>
            <a:off x="-56225" y="46632"/>
            <a:ext cx="3291991" cy="369332"/>
          </a:xfrm>
          <a:prstGeom prst="rect">
            <a:avLst/>
          </a:prstGeom>
          <a:noFill/>
        </p:spPr>
        <p:txBody>
          <a:bodyPr wrap="none" rtlCol="0">
            <a:spAutoFit/>
          </a:bodyPr>
          <a:lstStyle/>
          <a:p>
            <a:r>
              <a:rPr lang="en-IN" dirty="0"/>
              <a:t>EENG 890,891 : Master’s Thesis </a:t>
            </a:r>
            <a:endParaRPr lang="en-US" dirty="0"/>
          </a:p>
        </p:txBody>
      </p:sp>
      <p:pic>
        <p:nvPicPr>
          <p:cNvPr id="1026" name="Picture 2" descr="Image result for nyit logo">
            <a:extLst>
              <a:ext uri="{FF2B5EF4-FFF2-40B4-BE49-F238E27FC236}">
                <a16:creationId xmlns:a16="http://schemas.microsoft.com/office/drawing/2014/main" id="{A7D52EBB-84C7-4E30-8F8C-8238010A0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0" y="5336679"/>
            <a:ext cx="1524000" cy="15213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38E38E-4B7D-4BCB-B488-3B31D7ED8CD2}"/>
              </a:ext>
            </a:extLst>
          </p:cNvPr>
          <p:cNvSpPr txBox="1"/>
          <p:nvPr/>
        </p:nvSpPr>
        <p:spPr>
          <a:xfrm>
            <a:off x="11000648" y="0"/>
            <a:ext cx="1191352" cy="369332"/>
          </a:xfrm>
          <a:prstGeom prst="rect">
            <a:avLst/>
          </a:prstGeom>
          <a:noFill/>
        </p:spPr>
        <p:txBody>
          <a:bodyPr wrap="none" rtlCol="0">
            <a:spAutoFit/>
          </a:bodyPr>
          <a:lstStyle/>
          <a:p>
            <a:r>
              <a:rPr lang="en-IN" dirty="0"/>
              <a:t>2017-2018</a:t>
            </a:r>
            <a:endParaRPr lang="en-US" dirty="0"/>
          </a:p>
        </p:txBody>
      </p:sp>
    </p:spTree>
    <p:extLst>
      <p:ext uri="{BB962C8B-B14F-4D97-AF65-F5344CB8AC3E}">
        <p14:creationId xmlns:p14="http://schemas.microsoft.com/office/powerpoint/2010/main" val="197651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6B47766-D769-4ACF-B8B2-6EB11D30F3D0}"/>
              </a:ext>
            </a:extLst>
          </p:cNvPr>
          <p:cNvSpPr>
            <a:spLocks noGrp="1"/>
          </p:cNvSpPr>
          <p:nvPr>
            <p:ph type="title"/>
          </p:nvPr>
        </p:nvSpPr>
        <p:spPr>
          <a:xfrm>
            <a:off x="5419725" y="365125"/>
            <a:ext cx="6772275" cy="1325563"/>
          </a:xfrm>
        </p:spPr>
        <p:txBody>
          <a:bodyPr>
            <a:normAutofit/>
          </a:bodyPr>
          <a:lstStyle/>
          <a:p>
            <a:pPr algn="ctr"/>
            <a:r>
              <a:rPr lang="en-IN" sz="3600" b="1" dirty="0">
                <a:latin typeface="Arial" panose="020B0604020202020204" pitchFamily="34" charset="0"/>
                <a:cs typeface="Arial" panose="020B0604020202020204" pitchFamily="34" charset="0"/>
              </a:rPr>
              <a:t>Pattern of Slow wave propagation</a:t>
            </a:r>
            <a:endParaRPr lang="en-US" sz="3600" b="1"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F9AC5467-0602-4640-921B-01D9822D441E}"/>
              </a:ext>
            </a:extLst>
          </p:cNvPr>
          <p:cNvPicPr>
            <a:picLocks noGrp="1"/>
          </p:cNvPicPr>
          <p:nvPr>
            <p:ph sz="half" idx="1"/>
          </p:nvPr>
        </p:nvPicPr>
        <p:blipFill rotWithShape="1">
          <a:blip r:embed="rId2"/>
          <a:srcRect l="19668" t="9200" r="37370" b="9600"/>
          <a:stretch/>
        </p:blipFill>
        <p:spPr bwMode="auto">
          <a:xfrm>
            <a:off x="0" y="0"/>
            <a:ext cx="5419725" cy="6857999"/>
          </a:xfrm>
          <a:prstGeom prst="rect">
            <a:avLst/>
          </a:prstGeom>
          <a:ln>
            <a:noFill/>
          </a:ln>
          <a:extLst>
            <a:ext uri="{53640926-AAD7-44D8-BBD7-CCE9431645EC}">
              <a14:shadowObscured xmlns:a14="http://schemas.microsoft.com/office/drawing/2010/main"/>
            </a:ext>
          </a:extLst>
        </p:spPr>
      </p:pic>
      <p:sp>
        <p:nvSpPr>
          <p:cNvPr id="16" name="Content Placeholder 15">
            <a:extLst>
              <a:ext uri="{FF2B5EF4-FFF2-40B4-BE49-F238E27FC236}">
                <a16:creationId xmlns:a16="http://schemas.microsoft.com/office/drawing/2014/main" id="{C9937CCA-9064-43EE-A91F-182B83BB3E0F}"/>
              </a:ext>
            </a:extLst>
          </p:cNvPr>
          <p:cNvSpPr>
            <a:spLocks noGrp="1"/>
          </p:cNvSpPr>
          <p:nvPr>
            <p:ph sz="half" idx="2"/>
          </p:nvPr>
        </p:nvSpPr>
        <p:spPr>
          <a:xfrm>
            <a:off x="5934075" y="1825625"/>
            <a:ext cx="5419725" cy="4351338"/>
          </a:xfrm>
        </p:spPr>
        <p:txBody>
          <a:bodyPr>
            <a:normAutofit/>
          </a:bodyPr>
          <a:lstStyle/>
          <a:p>
            <a:r>
              <a:rPr lang="en-IN" sz="2400" dirty="0">
                <a:latin typeface="Times New Roman" panose="02020603050405020304" pitchFamily="18" charset="0"/>
                <a:cs typeface="Times New Roman" panose="02020603050405020304" pitchFamily="18" charset="0"/>
              </a:rPr>
              <a:t>The slow wave is originates in upper corpus of the stomach and migrating along the circumference of the stomach towards the antrum at increasing velocity. </a:t>
            </a:r>
          </a:p>
          <a:p>
            <a:r>
              <a:rPr lang="en-IN" sz="2400" dirty="0">
                <a:latin typeface="Times New Roman" panose="02020603050405020304" pitchFamily="18" charset="0"/>
                <a:cs typeface="Times New Roman" panose="02020603050405020304" pitchFamily="18" charset="0"/>
              </a:rPr>
              <a:t>The slow wave can propagate antegrade as well as retrograde.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94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D5C2-E56C-4F0F-8D03-A736C015FB6B}"/>
              </a:ext>
            </a:extLst>
          </p:cNvPr>
          <p:cNvSpPr>
            <a:spLocks noGrp="1"/>
          </p:cNvSpPr>
          <p:nvPr>
            <p:ph type="title"/>
          </p:nvPr>
        </p:nvSpPr>
        <p:spPr>
          <a:xfrm>
            <a:off x="838200" y="2766218"/>
            <a:ext cx="10515600" cy="1325563"/>
          </a:xfrm>
        </p:spPr>
        <p:txBody>
          <a:bodyPr/>
          <a:lstStyle/>
          <a:p>
            <a:pPr algn="ctr"/>
            <a:r>
              <a:rPr lang="en-IN" b="1">
                <a:latin typeface="Verdana" panose="020B0604030504040204" pitchFamily="34" charset="0"/>
                <a:ea typeface="Verdana" panose="020B0604030504040204" pitchFamily="34" charset="0"/>
              </a:rPr>
              <a:t>Problem</a:t>
            </a:r>
            <a:endParaRPr lang="en-US"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83546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68ADB3-4E63-409E-B50E-8854B5B455B9}"/>
              </a:ext>
            </a:extLst>
          </p:cNvPr>
          <p:cNvSpPr>
            <a:spLocks noGrp="1"/>
          </p:cNvSpPr>
          <p:nvPr>
            <p:ph idx="1"/>
          </p:nvPr>
        </p:nvSpPr>
        <p:spPr>
          <a:xfrm>
            <a:off x="838200" y="381740"/>
            <a:ext cx="10515600" cy="5795223"/>
          </a:xfrm>
        </p:spPr>
        <p:txBody>
          <a:bodyPr>
            <a:normAutofit/>
          </a:bodyPr>
          <a:lstStyle/>
          <a:p>
            <a:r>
              <a:rPr lang="en-IN" sz="2400" dirty="0">
                <a:latin typeface="Times New Roman" panose="02020603050405020304" pitchFamily="18" charset="0"/>
                <a:cs typeface="Times New Roman" panose="02020603050405020304" pitchFamily="18" charset="0"/>
              </a:rPr>
              <a:t>The physiology of normal gastric myoelectrical activity is 3 cycles per minute.</a:t>
            </a:r>
          </a:p>
          <a:p>
            <a:pPr marL="0" indent="0">
              <a:buNone/>
            </a:pPr>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 concept of gastric dysrhythmias in the stomach.</a:t>
            </a:r>
          </a:p>
          <a:p>
            <a:pPr lvl="1"/>
            <a:r>
              <a:rPr lang="en-IN" dirty="0">
                <a:latin typeface="Times New Roman" panose="02020603050405020304" pitchFamily="18" charset="0"/>
                <a:cs typeface="Times New Roman" panose="02020603050405020304" pitchFamily="18" charset="0"/>
              </a:rPr>
              <a:t>Gastric dysrhythmias are correlated with increase or decrease magnitude of stimuli. </a:t>
            </a:r>
          </a:p>
          <a:p>
            <a:pPr lvl="1"/>
            <a:r>
              <a:rPr lang="en-IN" dirty="0">
                <a:latin typeface="Times New Roman" panose="02020603050405020304" pitchFamily="18" charset="0"/>
                <a:cs typeface="Times New Roman" panose="02020603050405020304" pitchFamily="18" charset="0"/>
              </a:rPr>
              <a:t>If physiology of gastric myoelectrical activity is less than 3 cycles per minute than it is termed as bradygastria.</a:t>
            </a:r>
          </a:p>
          <a:p>
            <a:pPr lvl="1"/>
            <a:r>
              <a:rPr lang="en-IN" dirty="0">
                <a:latin typeface="Times New Roman" panose="02020603050405020304" pitchFamily="18" charset="0"/>
                <a:cs typeface="Times New Roman" panose="02020603050405020304" pitchFamily="18" charset="0"/>
              </a:rPr>
              <a:t>If physiology of gastric myoelectrical activity is more than 3 cycles per minute than it is termed as tachygastria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3771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D5C2-E56C-4F0F-8D03-A736C015FB6B}"/>
              </a:ext>
            </a:extLst>
          </p:cNvPr>
          <p:cNvSpPr>
            <a:spLocks noGrp="1"/>
          </p:cNvSpPr>
          <p:nvPr>
            <p:ph type="title"/>
          </p:nvPr>
        </p:nvSpPr>
        <p:spPr>
          <a:xfrm>
            <a:off x="838200" y="2766218"/>
            <a:ext cx="10515600" cy="1325563"/>
          </a:xfrm>
        </p:spPr>
        <p:txBody>
          <a:bodyPr/>
          <a:lstStyle/>
          <a:p>
            <a:pPr algn="ctr"/>
            <a:r>
              <a:rPr lang="en-IN" b="1">
                <a:latin typeface="Verdana" panose="020B0604030504040204" pitchFamily="34" charset="0"/>
                <a:ea typeface="Verdana" panose="020B0604030504040204" pitchFamily="34" charset="0"/>
              </a:rPr>
              <a:t>Solution</a:t>
            </a:r>
            <a:endParaRPr lang="en-US"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83992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EF6CA9-B22E-4242-B4B0-C5F9553705A3}"/>
              </a:ext>
            </a:extLst>
          </p:cNvPr>
          <p:cNvPicPr>
            <a:picLocks noChangeAspect="1"/>
          </p:cNvPicPr>
          <p:nvPr/>
        </p:nvPicPr>
        <p:blipFill rotWithShape="1">
          <a:blip r:embed="rId2"/>
          <a:srcRect l="29559" t="18431" r="28309" b="13332"/>
          <a:stretch/>
        </p:blipFill>
        <p:spPr>
          <a:xfrm>
            <a:off x="-1" y="0"/>
            <a:ext cx="7378355" cy="6721642"/>
          </a:xfrm>
          <a:prstGeom prst="rect">
            <a:avLst/>
          </a:prstGeom>
        </p:spPr>
      </p:pic>
      <p:sp>
        <p:nvSpPr>
          <p:cNvPr id="9" name="Content Placeholder 8">
            <a:extLst>
              <a:ext uri="{FF2B5EF4-FFF2-40B4-BE49-F238E27FC236}">
                <a16:creationId xmlns:a16="http://schemas.microsoft.com/office/drawing/2014/main" id="{1841D2C5-27ED-48B9-B646-6899092AB075}"/>
              </a:ext>
            </a:extLst>
          </p:cNvPr>
          <p:cNvSpPr>
            <a:spLocks noGrp="1"/>
          </p:cNvSpPr>
          <p:nvPr>
            <p:ph idx="1"/>
          </p:nvPr>
        </p:nvSpPr>
        <p:spPr>
          <a:xfrm>
            <a:off x="7378354" y="0"/>
            <a:ext cx="4813646" cy="6858000"/>
          </a:xfrm>
        </p:spPr>
        <p:txBody>
          <a:bodyPr/>
          <a:lstStyle/>
          <a:p>
            <a:endParaRPr lang="en-IN" dirty="0"/>
          </a:p>
          <a:p>
            <a:endParaRPr lang="en-IN" dirty="0"/>
          </a:p>
          <a:p>
            <a:r>
              <a:rPr lang="en-IN" dirty="0"/>
              <a:t>GUI application is designed to detect slow wave activities and characterised the physiology of gastric myoelectrical activity.</a:t>
            </a:r>
          </a:p>
          <a:p>
            <a:endParaRPr lang="en-IN" dirty="0"/>
          </a:p>
          <a:p>
            <a:r>
              <a:rPr lang="en-IN" dirty="0"/>
              <a:t>Electrical stimulation of specific pulse parameter are applied to the position of electrodes. Thus, patients with gastroparesis have been treated  </a:t>
            </a:r>
            <a:endParaRPr lang="en-US" dirty="0"/>
          </a:p>
        </p:txBody>
      </p:sp>
    </p:spTree>
    <p:extLst>
      <p:ext uri="{BB962C8B-B14F-4D97-AF65-F5344CB8AC3E}">
        <p14:creationId xmlns:p14="http://schemas.microsoft.com/office/powerpoint/2010/main" val="3445384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67ED6-7BE9-4727-8D10-522504E4C778}"/>
              </a:ext>
            </a:extLst>
          </p:cNvPr>
          <p:cNvSpPr>
            <a:spLocks noGrp="1"/>
          </p:cNvSpPr>
          <p:nvPr>
            <p:ph type="title"/>
          </p:nvPr>
        </p:nvSpPr>
        <p:spPr>
          <a:xfrm>
            <a:off x="4734970" y="542679"/>
            <a:ext cx="7519737" cy="1325563"/>
          </a:xfrm>
        </p:spPr>
        <p:txBody>
          <a:bodyPr>
            <a:normAutofit/>
          </a:bodyPr>
          <a:lstStyle/>
          <a:p>
            <a:pPr algn="ctr"/>
            <a:r>
              <a:rPr lang="en-IN" sz="3600" b="1" dirty="0">
                <a:latin typeface="Arial" panose="020B0604020202020204" pitchFamily="34" charset="0"/>
                <a:cs typeface="Arial" panose="020B0604020202020204" pitchFamily="34" charset="0"/>
              </a:rPr>
              <a:t>Virtual Stomach Model</a:t>
            </a:r>
            <a:endParaRPr lang="en-US" sz="3600" b="1"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EDFDEE01-C8C2-4ED3-891A-C60E926DE180}"/>
              </a:ext>
            </a:extLst>
          </p:cNvPr>
          <p:cNvPicPr>
            <a:picLocks noGrp="1"/>
          </p:cNvPicPr>
          <p:nvPr>
            <p:ph idx="1"/>
          </p:nvPr>
        </p:nvPicPr>
        <p:blipFill>
          <a:blip r:embed="rId2"/>
          <a:stretch>
            <a:fillRect/>
          </a:stretch>
        </p:blipFill>
        <p:spPr>
          <a:xfrm>
            <a:off x="1562472" y="0"/>
            <a:ext cx="3384884" cy="6858000"/>
          </a:xfrm>
          <a:prstGeom prst="rect">
            <a:avLst/>
          </a:prstGeom>
        </p:spPr>
      </p:pic>
      <p:pic>
        <p:nvPicPr>
          <p:cNvPr id="6" name="Picture 5">
            <a:extLst>
              <a:ext uri="{FF2B5EF4-FFF2-40B4-BE49-F238E27FC236}">
                <a16:creationId xmlns:a16="http://schemas.microsoft.com/office/drawing/2014/main" id="{6294206A-EA1B-4AAB-BBEB-2B77720544D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8380" t="43976" r="18843" b="21036"/>
          <a:stretch/>
        </p:blipFill>
        <p:spPr>
          <a:xfrm>
            <a:off x="6488486" y="2229268"/>
            <a:ext cx="4012707" cy="2399463"/>
          </a:xfrm>
          <a:prstGeom prst="rect">
            <a:avLst/>
          </a:prstGeom>
        </p:spPr>
      </p:pic>
      <p:sp>
        <p:nvSpPr>
          <p:cNvPr id="8" name="TextBox 7">
            <a:extLst>
              <a:ext uri="{FF2B5EF4-FFF2-40B4-BE49-F238E27FC236}">
                <a16:creationId xmlns:a16="http://schemas.microsoft.com/office/drawing/2014/main" id="{BCD8C14A-6508-4D01-A35F-4A9AA2DECB8D}"/>
              </a:ext>
            </a:extLst>
          </p:cNvPr>
          <p:cNvSpPr txBox="1"/>
          <p:nvPr/>
        </p:nvSpPr>
        <p:spPr>
          <a:xfrm>
            <a:off x="985421" y="3178206"/>
            <a:ext cx="458780" cy="369332"/>
          </a:xfrm>
          <a:prstGeom prst="rect">
            <a:avLst/>
          </a:prstGeom>
          <a:noFill/>
        </p:spPr>
        <p:txBody>
          <a:bodyPr wrap="none" rtlCol="0">
            <a:spAutoFit/>
          </a:bodyPr>
          <a:lstStyle/>
          <a:p>
            <a:r>
              <a:rPr lang="en-IN" dirty="0"/>
              <a:t>(A)</a:t>
            </a:r>
            <a:endParaRPr lang="en-US" dirty="0"/>
          </a:p>
        </p:txBody>
      </p:sp>
      <p:sp>
        <p:nvSpPr>
          <p:cNvPr id="11" name="TextBox 10">
            <a:extLst>
              <a:ext uri="{FF2B5EF4-FFF2-40B4-BE49-F238E27FC236}">
                <a16:creationId xmlns:a16="http://schemas.microsoft.com/office/drawing/2014/main" id="{E2929E96-768A-443E-9BFA-A898265A1E1E}"/>
              </a:ext>
            </a:extLst>
          </p:cNvPr>
          <p:cNvSpPr txBox="1"/>
          <p:nvPr/>
        </p:nvSpPr>
        <p:spPr>
          <a:xfrm>
            <a:off x="8371641" y="4742156"/>
            <a:ext cx="450764" cy="369332"/>
          </a:xfrm>
          <a:prstGeom prst="rect">
            <a:avLst/>
          </a:prstGeom>
          <a:noFill/>
        </p:spPr>
        <p:txBody>
          <a:bodyPr wrap="none" rtlCol="0">
            <a:spAutoFit/>
          </a:bodyPr>
          <a:lstStyle/>
          <a:p>
            <a:r>
              <a:rPr lang="en-IN" dirty="0"/>
              <a:t>(B)</a:t>
            </a:r>
            <a:endParaRPr lang="en-US" dirty="0"/>
          </a:p>
        </p:txBody>
      </p:sp>
    </p:spTree>
    <p:extLst>
      <p:ext uri="{BB962C8B-B14F-4D97-AF65-F5344CB8AC3E}">
        <p14:creationId xmlns:p14="http://schemas.microsoft.com/office/powerpoint/2010/main" val="2561772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649E-90AF-4B9F-A1D0-301C191CD5B8}"/>
              </a:ext>
            </a:extLst>
          </p:cNvPr>
          <p:cNvSpPr>
            <a:spLocks noGrp="1"/>
          </p:cNvSpPr>
          <p:nvPr>
            <p:ph type="title"/>
          </p:nvPr>
        </p:nvSpPr>
        <p:spPr/>
        <p:txBody>
          <a:bodyPr>
            <a:normAutofit/>
          </a:bodyPr>
          <a:lstStyle/>
          <a:p>
            <a:pPr algn="ctr"/>
            <a:r>
              <a:rPr lang="en-IN" sz="3600" b="1" dirty="0">
                <a:latin typeface="Arial" panose="020B0604020202020204" pitchFamily="34" charset="0"/>
                <a:cs typeface="Arial" panose="020B0604020202020204" pitchFamily="34" charset="0"/>
              </a:rPr>
              <a:t>Peak Detection</a:t>
            </a:r>
            <a:endParaRPr lang="en-US" sz="3600" b="1"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730E6B60-1E19-451E-A474-5EE0AA1C59C6}"/>
              </a:ext>
            </a:extLst>
          </p:cNvPr>
          <p:cNvPicPr>
            <a:picLocks noGrp="1" noChangeAspect="1"/>
          </p:cNvPicPr>
          <p:nvPr>
            <p:ph idx="1"/>
          </p:nvPr>
        </p:nvPicPr>
        <p:blipFill rotWithShape="1">
          <a:blip r:embed="rId3"/>
          <a:srcRect l="9840" t="53251" r="21347" b="37104"/>
          <a:stretch/>
        </p:blipFill>
        <p:spPr>
          <a:xfrm>
            <a:off x="838200" y="1592271"/>
            <a:ext cx="5700396" cy="857250"/>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AA769127-EC5F-4D6A-85A6-8CDD78C55474}"/>
                  </a:ext>
                </a:extLst>
              </p:cNvPr>
              <p:cNvSpPr/>
              <p:nvPr/>
            </p:nvSpPr>
            <p:spPr>
              <a:xfrm>
                <a:off x="6804025" y="3031263"/>
                <a:ext cx="4727127" cy="7954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𝑎𝑣𝑒𝑟𝑎𝑔𝑒</m:t>
                      </m:r>
                      <m:r>
                        <a:rPr lang="en-US" i="0">
                          <a:latin typeface="Cambria Math" panose="02040503050406030204" pitchFamily="18" charset="0"/>
                        </a:rPr>
                        <m:t> = </m:t>
                      </m:r>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𝑛𝑢𝑚𝑃𝑜𝑖𝑛𝑡𝑠</m:t>
                          </m:r>
                        </m:den>
                      </m:f>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𝑐𝑦𝑐𝑙𝑒</m:t>
                          </m:r>
                        </m:sub>
                        <m:sup/>
                        <m:e>
                          <m:r>
                            <a:rPr lang="en-US" i="1">
                              <a:latin typeface="Cambria Math" panose="02040503050406030204" pitchFamily="18" charset="0"/>
                            </a:rPr>
                            <m:t>𝑤𝑎𝑣𝑒𝑓𝑜𝑟𝑚</m:t>
                          </m:r>
                          <m:d>
                            <m:dPr>
                              <m:begChr m:val="["/>
                              <m:endChr m:val="]"/>
                              <m:ctrlPr>
                                <a:rPr lang="en-US" i="1">
                                  <a:latin typeface="Cambria Math" panose="02040503050406030204" pitchFamily="18" charset="0"/>
                                </a:rPr>
                              </m:ctrlPr>
                            </m:dPr>
                            <m:e>
                              <m:r>
                                <a:rPr lang="en-US" i="1">
                                  <a:latin typeface="Cambria Math" panose="02040503050406030204" pitchFamily="18" charset="0"/>
                                </a:rPr>
                                <m:t>𝑖</m:t>
                              </m:r>
                            </m:e>
                          </m:d>
                        </m:e>
                      </m:nary>
                    </m:oMath>
                  </m:oMathPara>
                </a14:m>
                <a:endParaRPr lang="en-US" dirty="0"/>
              </a:p>
            </p:txBody>
          </p:sp>
        </mc:Choice>
        <mc:Fallback>
          <p:sp>
            <p:nvSpPr>
              <p:cNvPr id="8" name="Rectangle 7">
                <a:extLst>
                  <a:ext uri="{FF2B5EF4-FFF2-40B4-BE49-F238E27FC236}">
                    <a16:creationId xmlns:a16="http://schemas.microsoft.com/office/drawing/2014/main" id="{AA769127-EC5F-4D6A-85A6-8CDD78C55474}"/>
                  </a:ext>
                </a:extLst>
              </p:cNvPr>
              <p:cNvSpPr>
                <a:spLocks noRot="1" noChangeAspect="1" noMove="1" noResize="1" noEditPoints="1" noAdjustHandles="1" noChangeArrowheads="1" noChangeShapeType="1" noTextEdit="1"/>
              </p:cNvSpPr>
              <p:nvPr/>
            </p:nvSpPr>
            <p:spPr>
              <a:xfrm>
                <a:off x="6804025" y="3031263"/>
                <a:ext cx="4727127" cy="795474"/>
              </a:xfrm>
              <a:prstGeom prst="rect">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3281577A-7F96-4EC7-B2D5-0EE40E54C880}"/>
              </a:ext>
            </a:extLst>
          </p:cNvPr>
          <p:cNvSpPr/>
          <p:nvPr/>
        </p:nvSpPr>
        <p:spPr>
          <a:xfrm>
            <a:off x="6804025" y="3826737"/>
            <a:ext cx="5321299" cy="1200329"/>
          </a:xfrm>
          <a:prstGeom prst="rect">
            <a:avLst/>
          </a:prstGeom>
        </p:spPr>
        <p:txBody>
          <a:bodyPr wrap="square">
            <a:spAutoFit/>
          </a:bodyPr>
          <a:lstStyle/>
          <a:p>
            <a:r>
              <a:rPr lang="en-IN" dirty="0">
                <a:latin typeface="Times New Roman" panose="02020603050405020304" pitchFamily="18" charset="0"/>
                <a:ea typeface="Calibri" panose="020F0502020204030204" pitchFamily="34" charset="0"/>
              </a:rPr>
              <a:t>where i indicates the waveform sample values that fall in the single period specified by cycle number and </a:t>
            </a:r>
            <a:r>
              <a:rPr lang="en-IN" dirty="0" err="1">
                <a:latin typeface="Times New Roman" panose="02020603050405020304" pitchFamily="18" charset="0"/>
                <a:ea typeface="Calibri" panose="020F0502020204030204" pitchFamily="34" charset="0"/>
              </a:rPr>
              <a:t>numPoints</a:t>
            </a:r>
            <a:r>
              <a:rPr lang="en-IN" dirty="0">
                <a:latin typeface="Times New Roman" panose="02020603050405020304" pitchFamily="18" charset="0"/>
                <a:ea typeface="Calibri" panose="020F0502020204030204" pitchFamily="34" charset="0"/>
              </a:rPr>
              <a:t> is given by the total number of sample value.</a:t>
            </a:r>
            <a:endParaRPr lang="en-US" dirty="0"/>
          </a:p>
        </p:txBody>
      </p:sp>
      <p:sp>
        <p:nvSpPr>
          <p:cNvPr id="10" name="Arrow: Right 9">
            <a:extLst>
              <a:ext uri="{FF2B5EF4-FFF2-40B4-BE49-F238E27FC236}">
                <a16:creationId xmlns:a16="http://schemas.microsoft.com/office/drawing/2014/main" id="{4A1669E9-D410-4917-B385-96C5AEAC9760}"/>
              </a:ext>
            </a:extLst>
          </p:cNvPr>
          <p:cNvSpPr/>
          <p:nvPr/>
        </p:nvSpPr>
        <p:spPr>
          <a:xfrm rot="1661889">
            <a:off x="6688616" y="2409037"/>
            <a:ext cx="863600" cy="495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4836D7A-A556-4C78-98A7-95339A34A318}"/>
              </a:ext>
            </a:extLst>
          </p:cNvPr>
          <p:cNvPicPr>
            <a:picLocks noChangeAspect="1"/>
          </p:cNvPicPr>
          <p:nvPr/>
        </p:nvPicPr>
        <p:blipFill rotWithShape="1">
          <a:blip r:embed="rId5"/>
          <a:srcRect l="15879" t="45955" r="31064" b="23236"/>
          <a:stretch/>
        </p:blipFill>
        <p:spPr>
          <a:xfrm>
            <a:off x="1548767" y="3605220"/>
            <a:ext cx="4279262" cy="2666138"/>
          </a:xfrm>
          <a:prstGeom prst="rect">
            <a:avLst/>
          </a:prstGeom>
        </p:spPr>
      </p:pic>
      <p:sp>
        <p:nvSpPr>
          <p:cNvPr id="12" name="Arrow: Right 11">
            <a:extLst>
              <a:ext uri="{FF2B5EF4-FFF2-40B4-BE49-F238E27FC236}">
                <a16:creationId xmlns:a16="http://schemas.microsoft.com/office/drawing/2014/main" id="{427FDE0C-7BCA-4369-9C02-1AD0DCE27A3A}"/>
              </a:ext>
            </a:extLst>
          </p:cNvPr>
          <p:cNvSpPr/>
          <p:nvPr/>
        </p:nvSpPr>
        <p:spPr>
          <a:xfrm rot="8298921">
            <a:off x="5929072" y="5214664"/>
            <a:ext cx="1067083" cy="4953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44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E0E48-D4B6-4506-89D1-7459D97BE18A}"/>
              </a:ext>
            </a:extLst>
          </p:cNvPr>
          <p:cNvSpPr>
            <a:spLocks noGrp="1"/>
          </p:cNvSpPr>
          <p:nvPr>
            <p:ph type="title"/>
          </p:nvPr>
        </p:nvSpPr>
        <p:spPr>
          <a:xfrm>
            <a:off x="838200" y="365125"/>
            <a:ext cx="10515600" cy="1325563"/>
          </a:xfrm>
        </p:spPr>
        <p:txBody>
          <a:bodyPr>
            <a:normAutofit/>
          </a:bodyPr>
          <a:lstStyle/>
          <a:p>
            <a:pPr algn="ctr"/>
            <a:r>
              <a:rPr lang="en-IN" sz="3600" b="1" dirty="0">
                <a:latin typeface="Arial" panose="020B0604020202020204" pitchFamily="34" charset="0"/>
                <a:cs typeface="Arial" panose="020B0604020202020204" pitchFamily="34" charset="0"/>
              </a:rPr>
              <a:t>Calculation of Time</a:t>
            </a:r>
            <a:endParaRPr lang="en-US" sz="3600" b="1"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532B1502-070D-44E1-B581-3EC67DDCDF2E}"/>
              </a:ext>
            </a:extLst>
          </p:cNvPr>
          <p:cNvPicPr>
            <a:picLocks noGrp="1"/>
          </p:cNvPicPr>
          <p:nvPr>
            <p:ph idx="1"/>
          </p:nvPr>
        </p:nvPicPr>
        <p:blipFill rotWithShape="1">
          <a:blip r:embed="rId2"/>
          <a:srcRect t="24810" r="52497" b="48266"/>
          <a:stretch/>
        </p:blipFill>
        <p:spPr>
          <a:xfrm>
            <a:off x="838200" y="1933574"/>
            <a:ext cx="2771775" cy="2447926"/>
          </a:xfrm>
          <a:prstGeom prst="rect">
            <a:avLst/>
          </a:prstGeom>
        </p:spPr>
      </p:pic>
      <p:sp>
        <p:nvSpPr>
          <p:cNvPr id="5" name="Rectangle 4">
            <a:extLst>
              <a:ext uri="{FF2B5EF4-FFF2-40B4-BE49-F238E27FC236}">
                <a16:creationId xmlns:a16="http://schemas.microsoft.com/office/drawing/2014/main" id="{FD626C6C-CE13-416A-8095-10CC003FC8B6}"/>
              </a:ext>
            </a:extLst>
          </p:cNvPr>
          <p:cNvSpPr/>
          <p:nvPr/>
        </p:nvSpPr>
        <p:spPr>
          <a:xfrm>
            <a:off x="4592437" y="2724151"/>
            <a:ext cx="1503563" cy="835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Peak Detected</a:t>
            </a:r>
            <a:endParaRPr lang="en-US" dirty="0"/>
          </a:p>
        </p:txBody>
      </p:sp>
      <p:sp>
        <p:nvSpPr>
          <p:cNvPr id="6" name="Rectangle 5">
            <a:extLst>
              <a:ext uri="{FF2B5EF4-FFF2-40B4-BE49-F238E27FC236}">
                <a16:creationId xmlns:a16="http://schemas.microsoft.com/office/drawing/2014/main" id="{35459A25-65FC-48C6-A3FA-C7A9042CBEBE}"/>
              </a:ext>
            </a:extLst>
          </p:cNvPr>
          <p:cNvSpPr/>
          <p:nvPr/>
        </p:nvSpPr>
        <p:spPr>
          <a:xfrm>
            <a:off x="4592437" y="3963602"/>
            <a:ext cx="1503563" cy="835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Time Stamp</a:t>
            </a:r>
            <a:endParaRPr lang="en-US" dirty="0"/>
          </a:p>
        </p:txBody>
      </p:sp>
      <p:cxnSp>
        <p:nvCxnSpPr>
          <p:cNvPr id="8" name="Straight Arrow Connector 7">
            <a:extLst>
              <a:ext uri="{FF2B5EF4-FFF2-40B4-BE49-F238E27FC236}">
                <a16:creationId xmlns:a16="http://schemas.microsoft.com/office/drawing/2014/main" id="{D118B959-8CD7-428C-B91B-E2D9AB6E6C15}"/>
              </a:ext>
            </a:extLst>
          </p:cNvPr>
          <p:cNvCxnSpPr>
            <a:cxnSpLocks/>
            <a:stCxn id="5" idx="2"/>
            <a:endCxn id="6" idx="0"/>
          </p:cNvCxnSpPr>
          <p:nvPr/>
        </p:nvCxnSpPr>
        <p:spPr>
          <a:xfrm>
            <a:off x="5344219" y="3559947"/>
            <a:ext cx="0" cy="4036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7AE73991-B6A8-478D-825A-02A10C6A1529}"/>
              </a:ext>
            </a:extLst>
          </p:cNvPr>
          <p:cNvSpPr/>
          <p:nvPr/>
        </p:nvSpPr>
        <p:spPr>
          <a:xfrm>
            <a:off x="9620064" y="2739639"/>
            <a:ext cx="1503563" cy="835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Peak Detected</a:t>
            </a:r>
            <a:endParaRPr lang="en-US" dirty="0"/>
          </a:p>
        </p:txBody>
      </p:sp>
      <p:sp>
        <p:nvSpPr>
          <p:cNvPr id="10" name="Rectangle 9">
            <a:extLst>
              <a:ext uri="{FF2B5EF4-FFF2-40B4-BE49-F238E27FC236}">
                <a16:creationId xmlns:a16="http://schemas.microsoft.com/office/drawing/2014/main" id="{6E78EBAB-EEA9-4D42-9A6C-386C8DF34424}"/>
              </a:ext>
            </a:extLst>
          </p:cNvPr>
          <p:cNvSpPr/>
          <p:nvPr/>
        </p:nvSpPr>
        <p:spPr>
          <a:xfrm>
            <a:off x="9620064" y="3979090"/>
            <a:ext cx="1503564" cy="83579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Time Stamp</a:t>
            </a:r>
            <a:endParaRPr lang="en-US" dirty="0"/>
          </a:p>
        </p:txBody>
      </p:sp>
      <p:cxnSp>
        <p:nvCxnSpPr>
          <p:cNvPr id="11" name="Straight Arrow Connector 10">
            <a:extLst>
              <a:ext uri="{FF2B5EF4-FFF2-40B4-BE49-F238E27FC236}">
                <a16:creationId xmlns:a16="http://schemas.microsoft.com/office/drawing/2014/main" id="{828F06DD-6D3E-4064-B061-52F597DE667B}"/>
              </a:ext>
            </a:extLst>
          </p:cNvPr>
          <p:cNvCxnSpPr>
            <a:cxnSpLocks/>
            <a:stCxn id="9" idx="2"/>
            <a:endCxn id="10" idx="0"/>
          </p:cNvCxnSpPr>
          <p:nvPr/>
        </p:nvCxnSpPr>
        <p:spPr>
          <a:xfrm>
            <a:off x="10371846" y="3575435"/>
            <a:ext cx="0" cy="4036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Oval 17">
            <a:extLst>
              <a:ext uri="{FF2B5EF4-FFF2-40B4-BE49-F238E27FC236}">
                <a16:creationId xmlns:a16="http://schemas.microsoft.com/office/drawing/2014/main" id="{906A2F38-EA38-4779-87C1-C1EAFAA8D61D}"/>
              </a:ext>
            </a:extLst>
          </p:cNvPr>
          <p:cNvSpPr/>
          <p:nvPr/>
        </p:nvSpPr>
        <p:spPr>
          <a:xfrm>
            <a:off x="4234652" y="1933574"/>
            <a:ext cx="2210530" cy="38191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B2560BD-50A9-42D9-93AF-44E71EA811EE}"/>
              </a:ext>
            </a:extLst>
          </p:cNvPr>
          <p:cNvSpPr txBox="1"/>
          <p:nvPr/>
        </p:nvSpPr>
        <p:spPr>
          <a:xfrm>
            <a:off x="4778705" y="2280891"/>
            <a:ext cx="1122423" cy="369332"/>
          </a:xfrm>
          <a:prstGeom prst="rect">
            <a:avLst/>
          </a:prstGeom>
          <a:noFill/>
        </p:spPr>
        <p:txBody>
          <a:bodyPr wrap="none" rtlCol="0">
            <a:spAutoFit/>
          </a:bodyPr>
          <a:lstStyle/>
          <a:p>
            <a:r>
              <a:rPr lang="en-IN" dirty="0">
                <a:solidFill>
                  <a:srgbClr val="C00000"/>
                </a:solidFill>
              </a:rPr>
              <a:t>Channel 0</a:t>
            </a:r>
            <a:endParaRPr lang="en-US" dirty="0">
              <a:solidFill>
                <a:srgbClr val="C00000"/>
              </a:solidFill>
            </a:endParaRPr>
          </a:p>
        </p:txBody>
      </p:sp>
      <p:sp>
        <p:nvSpPr>
          <p:cNvPr id="20" name="Oval 19">
            <a:extLst>
              <a:ext uri="{FF2B5EF4-FFF2-40B4-BE49-F238E27FC236}">
                <a16:creationId xmlns:a16="http://schemas.microsoft.com/office/drawing/2014/main" id="{01916A8C-1B1C-4B81-A6C4-FE03E5E1BA9A}"/>
              </a:ext>
            </a:extLst>
          </p:cNvPr>
          <p:cNvSpPr/>
          <p:nvPr/>
        </p:nvSpPr>
        <p:spPr>
          <a:xfrm>
            <a:off x="9266580" y="1933574"/>
            <a:ext cx="2210530" cy="3819156"/>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1" name="TextBox 20">
            <a:extLst>
              <a:ext uri="{FF2B5EF4-FFF2-40B4-BE49-F238E27FC236}">
                <a16:creationId xmlns:a16="http://schemas.microsoft.com/office/drawing/2014/main" id="{B6C31FDA-45EC-48CB-9552-E28A1A52D5E7}"/>
              </a:ext>
            </a:extLst>
          </p:cNvPr>
          <p:cNvSpPr txBox="1"/>
          <p:nvPr/>
        </p:nvSpPr>
        <p:spPr>
          <a:xfrm>
            <a:off x="9810633" y="2296211"/>
            <a:ext cx="1239442" cy="369332"/>
          </a:xfrm>
          <a:prstGeom prst="rect">
            <a:avLst/>
          </a:prstGeom>
          <a:noFill/>
        </p:spPr>
        <p:txBody>
          <a:bodyPr wrap="none" rtlCol="0">
            <a:spAutoFit/>
          </a:bodyPr>
          <a:lstStyle/>
          <a:p>
            <a:r>
              <a:rPr lang="en-IN" dirty="0">
                <a:solidFill>
                  <a:srgbClr val="002060"/>
                </a:solidFill>
              </a:rPr>
              <a:t>Channel 31</a:t>
            </a:r>
            <a:endParaRPr lang="en-US" dirty="0">
              <a:solidFill>
                <a:srgbClr val="002060"/>
              </a:solidFill>
            </a:endParaRPr>
          </a:p>
        </p:txBody>
      </p:sp>
      <p:cxnSp>
        <p:nvCxnSpPr>
          <p:cNvPr id="23" name="Straight Connector 22">
            <a:extLst>
              <a:ext uri="{FF2B5EF4-FFF2-40B4-BE49-F238E27FC236}">
                <a16:creationId xmlns:a16="http://schemas.microsoft.com/office/drawing/2014/main" id="{8D140421-E965-45E9-B010-4821E1CDF8FB}"/>
              </a:ext>
            </a:extLst>
          </p:cNvPr>
          <p:cNvCxnSpPr>
            <a:stCxn id="18" idx="6"/>
            <a:endCxn id="20" idx="2"/>
          </p:cNvCxnSpPr>
          <p:nvPr/>
        </p:nvCxnSpPr>
        <p:spPr>
          <a:xfrm>
            <a:off x="6445182" y="3843152"/>
            <a:ext cx="2821398" cy="0"/>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448E7AB9-B67B-47FB-8523-35991158E7FD}"/>
              </a:ext>
            </a:extLst>
          </p:cNvPr>
          <p:cNvSpPr txBox="1"/>
          <p:nvPr/>
        </p:nvSpPr>
        <p:spPr>
          <a:xfrm>
            <a:off x="1095236" y="3843152"/>
            <a:ext cx="458780" cy="369332"/>
          </a:xfrm>
          <a:prstGeom prst="rect">
            <a:avLst/>
          </a:prstGeom>
          <a:noFill/>
        </p:spPr>
        <p:txBody>
          <a:bodyPr wrap="none" rtlCol="0">
            <a:spAutoFit/>
          </a:bodyPr>
          <a:lstStyle/>
          <a:p>
            <a:r>
              <a:rPr lang="en-IN" dirty="0"/>
              <a:t>(A)</a:t>
            </a:r>
            <a:endParaRPr lang="en-US" dirty="0"/>
          </a:p>
        </p:txBody>
      </p:sp>
      <p:sp>
        <p:nvSpPr>
          <p:cNvPr id="27" name="TextBox 26">
            <a:extLst>
              <a:ext uri="{FF2B5EF4-FFF2-40B4-BE49-F238E27FC236}">
                <a16:creationId xmlns:a16="http://schemas.microsoft.com/office/drawing/2014/main" id="{AE440895-E177-470C-8F3B-8BB7D602A74E}"/>
              </a:ext>
            </a:extLst>
          </p:cNvPr>
          <p:cNvSpPr txBox="1"/>
          <p:nvPr/>
        </p:nvSpPr>
        <p:spPr>
          <a:xfrm>
            <a:off x="7506394" y="1838278"/>
            <a:ext cx="450764" cy="369332"/>
          </a:xfrm>
          <a:prstGeom prst="rect">
            <a:avLst/>
          </a:prstGeom>
          <a:noFill/>
        </p:spPr>
        <p:txBody>
          <a:bodyPr wrap="none" rtlCol="0">
            <a:spAutoFit/>
          </a:bodyPr>
          <a:lstStyle/>
          <a:p>
            <a:r>
              <a:rPr lang="en-IN" dirty="0"/>
              <a:t>(B)</a:t>
            </a:r>
            <a:endParaRPr lang="en-US" dirty="0"/>
          </a:p>
        </p:txBody>
      </p:sp>
      <p:sp>
        <p:nvSpPr>
          <p:cNvPr id="28" name="Rectangle: Rounded Corners 27">
            <a:extLst>
              <a:ext uri="{FF2B5EF4-FFF2-40B4-BE49-F238E27FC236}">
                <a16:creationId xmlns:a16="http://schemas.microsoft.com/office/drawing/2014/main" id="{E5560D5A-AE54-4300-A042-1C644A08E574}"/>
              </a:ext>
            </a:extLst>
          </p:cNvPr>
          <p:cNvSpPr/>
          <p:nvPr/>
        </p:nvSpPr>
        <p:spPr>
          <a:xfrm>
            <a:off x="7193070" y="5512858"/>
            <a:ext cx="1526959" cy="8078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Subtractor</a:t>
            </a:r>
            <a:endParaRPr lang="en-US" dirty="0"/>
          </a:p>
        </p:txBody>
      </p:sp>
      <p:cxnSp>
        <p:nvCxnSpPr>
          <p:cNvPr id="30" name="Connector: Elbow 29">
            <a:extLst>
              <a:ext uri="{FF2B5EF4-FFF2-40B4-BE49-F238E27FC236}">
                <a16:creationId xmlns:a16="http://schemas.microsoft.com/office/drawing/2014/main" id="{32F46AAC-D664-4BC5-ADE8-ADD121DB2066}"/>
              </a:ext>
            </a:extLst>
          </p:cNvPr>
          <p:cNvCxnSpPr>
            <a:cxnSpLocks/>
            <a:endCxn id="28" idx="3"/>
          </p:cNvCxnSpPr>
          <p:nvPr/>
        </p:nvCxnSpPr>
        <p:spPr>
          <a:xfrm rot="10800000" flipV="1">
            <a:off x="8720030" y="4799399"/>
            <a:ext cx="1645667" cy="1117378"/>
          </a:xfrm>
          <a:prstGeom prst="bentConnector3">
            <a:avLst>
              <a:gd name="adj1" fmla="val -170"/>
            </a:avLst>
          </a:prstGeom>
          <a:ln>
            <a:prstDash val="dash"/>
          </a:ln>
        </p:spPr>
        <p:style>
          <a:lnRef idx="3">
            <a:schemeClr val="dk1"/>
          </a:lnRef>
          <a:fillRef idx="0">
            <a:schemeClr val="dk1"/>
          </a:fillRef>
          <a:effectRef idx="2">
            <a:schemeClr val="dk1"/>
          </a:effectRef>
          <a:fontRef idx="minor">
            <a:schemeClr val="tx1"/>
          </a:fontRef>
        </p:style>
      </p:cxnSp>
      <p:cxnSp>
        <p:nvCxnSpPr>
          <p:cNvPr id="36" name="Connector: Elbow 35">
            <a:extLst>
              <a:ext uri="{FF2B5EF4-FFF2-40B4-BE49-F238E27FC236}">
                <a16:creationId xmlns:a16="http://schemas.microsoft.com/office/drawing/2014/main" id="{2F726D12-5CDA-4271-BFB7-3B42642F7B5C}"/>
              </a:ext>
            </a:extLst>
          </p:cNvPr>
          <p:cNvCxnSpPr>
            <a:cxnSpLocks/>
            <a:stCxn id="6" idx="2"/>
            <a:endCxn id="28" idx="1"/>
          </p:cNvCxnSpPr>
          <p:nvPr/>
        </p:nvCxnSpPr>
        <p:spPr>
          <a:xfrm rot="16200000" flipH="1">
            <a:off x="5709955" y="4433661"/>
            <a:ext cx="1117379" cy="1848851"/>
          </a:xfrm>
          <a:prstGeom prst="bentConnector2">
            <a:avLst/>
          </a:prstGeom>
          <a:ln>
            <a:prstDash val="dash"/>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CB4A5BC3-8B2B-4F41-B281-C36243C537D7}"/>
              </a:ext>
            </a:extLst>
          </p:cNvPr>
          <p:cNvSpPr txBox="1"/>
          <p:nvPr/>
        </p:nvSpPr>
        <p:spPr>
          <a:xfrm>
            <a:off x="7170564" y="3527087"/>
            <a:ext cx="1532792" cy="369332"/>
          </a:xfrm>
          <a:prstGeom prst="rect">
            <a:avLst/>
          </a:prstGeom>
          <a:noFill/>
        </p:spPr>
        <p:txBody>
          <a:bodyPr wrap="none" rtlCol="0">
            <a:spAutoFit/>
          </a:bodyPr>
          <a:lstStyle/>
          <a:p>
            <a:r>
              <a:rPr lang="en-IN" dirty="0"/>
              <a:t>Channel 1 - 30</a:t>
            </a:r>
            <a:endParaRPr lang="en-US" dirty="0"/>
          </a:p>
        </p:txBody>
      </p:sp>
    </p:spTree>
    <p:extLst>
      <p:ext uri="{BB962C8B-B14F-4D97-AF65-F5344CB8AC3E}">
        <p14:creationId xmlns:p14="http://schemas.microsoft.com/office/powerpoint/2010/main" val="1544022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D53E6DD-7746-4F1E-9FEA-5D55ED7C506C}"/>
              </a:ext>
            </a:extLst>
          </p:cNvPr>
          <p:cNvSpPr>
            <a:spLocks noGrp="1"/>
          </p:cNvSpPr>
          <p:nvPr>
            <p:ph type="title"/>
          </p:nvPr>
        </p:nvSpPr>
        <p:spPr>
          <a:xfrm>
            <a:off x="0" y="365125"/>
            <a:ext cx="6096000" cy="1325563"/>
          </a:xfrm>
        </p:spPr>
        <p:txBody>
          <a:bodyPr>
            <a:normAutofit/>
          </a:bodyPr>
          <a:lstStyle/>
          <a:p>
            <a:pPr algn="ctr"/>
            <a:r>
              <a:rPr lang="en-IN" sz="3600" b="1" dirty="0">
                <a:latin typeface="Arial" panose="020B0604020202020204" pitchFamily="34" charset="0"/>
                <a:cs typeface="Arial" panose="020B0604020202020204" pitchFamily="34" charset="0"/>
              </a:rPr>
              <a:t>Stimulation</a:t>
            </a:r>
            <a:endParaRPr lang="en-US" sz="3600" b="1" dirty="0">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91288FB0-CF08-4161-9C0D-7766DD202E17}"/>
              </a:ext>
            </a:extLst>
          </p:cNvPr>
          <p:cNvSpPr>
            <a:spLocks noGrp="1"/>
          </p:cNvSpPr>
          <p:nvPr>
            <p:ph sz="half" idx="2"/>
          </p:nvPr>
        </p:nvSpPr>
        <p:spPr>
          <a:xfrm>
            <a:off x="282387" y="1552576"/>
            <a:ext cx="5181600" cy="4351338"/>
          </a:xfrm>
        </p:spPr>
        <p:txBody>
          <a:bodyPr/>
          <a:lstStyle/>
          <a:p>
            <a:r>
              <a:rPr lang="en-IN" dirty="0"/>
              <a:t>Stimulation is the process for raising levels of nervous activity in the stomach.</a:t>
            </a:r>
          </a:p>
          <a:p>
            <a:r>
              <a:rPr lang="en-IN" dirty="0"/>
              <a:t>The user can apply stimulation pulses in two different modes namely finite and infinite.</a:t>
            </a:r>
          </a:p>
          <a:p>
            <a:endParaRPr lang="en-US" dirty="0"/>
          </a:p>
        </p:txBody>
      </p:sp>
      <p:pic>
        <p:nvPicPr>
          <p:cNvPr id="9" name="Content Placeholder 3">
            <a:extLst>
              <a:ext uri="{FF2B5EF4-FFF2-40B4-BE49-F238E27FC236}">
                <a16:creationId xmlns:a16="http://schemas.microsoft.com/office/drawing/2014/main" id="{350950D1-1AD9-44AE-9625-9F3E5C90791F}"/>
              </a:ext>
            </a:extLst>
          </p:cNvPr>
          <p:cNvPicPr>
            <a:picLocks noGrp="1" noChangeAspect="1"/>
          </p:cNvPicPr>
          <p:nvPr>
            <p:ph sz="half" idx="1"/>
          </p:nvPr>
        </p:nvPicPr>
        <p:blipFill rotWithShape="1">
          <a:blip r:embed="rId2"/>
          <a:srcRect l="5301" t="26032" r="8720" b="43505"/>
          <a:stretch/>
        </p:blipFill>
        <p:spPr>
          <a:xfrm>
            <a:off x="636493" y="4523130"/>
            <a:ext cx="5181600" cy="1969745"/>
          </a:xfrm>
          <a:prstGeom prst="rect">
            <a:avLst/>
          </a:prstGeom>
        </p:spPr>
      </p:pic>
      <p:pic>
        <p:nvPicPr>
          <p:cNvPr id="11" name="Picture 10">
            <a:extLst>
              <a:ext uri="{FF2B5EF4-FFF2-40B4-BE49-F238E27FC236}">
                <a16:creationId xmlns:a16="http://schemas.microsoft.com/office/drawing/2014/main" id="{8763733E-3DDD-46FC-9735-970FE05E78E7}"/>
              </a:ext>
            </a:extLst>
          </p:cNvPr>
          <p:cNvPicPr/>
          <p:nvPr/>
        </p:nvPicPr>
        <p:blipFill rotWithShape="1">
          <a:blip r:embed="rId3"/>
          <a:srcRect l="12746" t="38086" r="65068" b="17825"/>
          <a:stretch/>
        </p:blipFill>
        <p:spPr bwMode="auto">
          <a:xfrm>
            <a:off x="6373906" y="240629"/>
            <a:ext cx="5535707" cy="6332455"/>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9252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D5C2-E56C-4F0F-8D03-A736C015FB6B}"/>
              </a:ext>
            </a:extLst>
          </p:cNvPr>
          <p:cNvSpPr>
            <a:spLocks noGrp="1"/>
          </p:cNvSpPr>
          <p:nvPr>
            <p:ph type="title"/>
          </p:nvPr>
        </p:nvSpPr>
        <p:spPr>
          <a:xfrm>
            <a:off x="838200" y="2766218"/>
            <a:ext cx="10515600" cy="1325563"/>
          </a:xfrm>
        </p:spPr>
        <p:txBody>
          <a:bodyPr/>
          <a:lstStyle/>
          <a:p>
            <a:pPr algn="ctr"/>
            <a:r>
              <a:rPr lang="en-IN" b="1" dirty="0">
                <a:latin typeface="Verdana" panose="020B0604030504040204" pitchFamily="34" charset="0"/>
                <a:ea typeface="Verdana" panose="020B0604030504040204" pitchFamily="34" charset="0"/>
              </a:rPr>
              <a:t>Experimental Results</a:t>
            </a:r>
            <a:endParaRPr lang="en-US"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53795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7D96E-F5E1-48C0-8775-011DCFC8E3C7}"/>
              </a:ext>
            </a:extLst>
          </p:cNvPr>
          <p:cNvSpPr>
            <a:spLocks noGrp="1"/>
          </p:cNvSpPr>
          <p:nvPr>
            <p:ph type="title"/>
          </p:nvPr>
        </p:nvSpPr>
        <p:spPr/>
        <p:txBody>
          <a:bodyPr>
            <a:normAutofit/>
          </a:bodyPr>
          <a:lstStyle/>
          <a:p>
            <a:pPr algn="ctr"/>
            <a:r>
              <a:rPr lang="en-IN" sz="3600" b="1" dirty="0">
                <a:latin typeface="Arial" panose="020B0604020202020204" pitchFamily="34" charset="0"/>
                <a:cs typeface="Arial" panose="020B0604020202020204" pitchFamily="34" charset="0"/>
              </a:rPr>
              <a:t>Pathway</a:t>
            </a:r>
            <a:endParaRPr lang="en-US" sz="3600" b="1" dirty="0">
              <a:latin typeface="Arial" panose="020B0604020202020204" pitchFamily="34" charset="0"/>
              <a:cs typeface="Arial" panose="020B0604020202020204" pitchFamily="34" charset="0"/>
            </a:endParaRPr>
          </a:p>
        </p:txBody>
      </p:sp>
      <p:graphicFrame>
        <p:nvGraphicFramePr>
          <p:cNvPr id="6" name="Content Placeholder 5">
            <a:extLst>
              <a:ext uri="{FF2B5EF4-FFF2-40B4-BE49-F238E27FC236}">
                <a16:creationId xmlns:a16="http://schemas.microsoft.com/office/drawing/2014/main" id="{3FE763C9-0C40-44CE-BAA4-EBD5BA59578E}"/>
              </a:ext>
            </a:extLst>
          </p:cNvPr>
          <p:cNvGraphicFramePr>
            <a:graphicFrameLocks noGrp="1"/>
          </p:cNvGraphicFramePr>
          <p:nvPr>
            <p:ph idx="1"/>
            <p:extLst>
              <p:ext uri="{D42A27DB-BD31-4B8C-83A1-F6EECF244321}">
                <p14:modId xmlns:p14="http://schemas.microsoft.com/office/powerpoint/2010/main" val="5798034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0458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4" name="Rectangle 15">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E497407-6CAF-441E-B72A-8241BC7F2852}"/>
              </a:ext>
            </a:extLst>
          </p:cNvPr>
          <p:cNvPicPr/>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6239" r="17926" b="-3"/>
          <a:stretch/>
        </p:blipFill>
        <p:spPr bwMode="auto">
          <a:xfrm>
            <a:off x="20" y="10"/>
            <a:ext cx="2970445" cy="3383269"/>
          </a:xfrm>
          <a:prstGeom prst="rect">
            <a:avLst/>
          </a:prstGeom>
          <a:noFill/>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476ACE08-294D-4362-B84A-81EB91D0AE3F}"/>
              </a:ext>
            </a:extLst>
          </p:cNvPr>
          <p:cNvPicPr/>
          <p:nvPr/>
        </p:nvPicPr>
        <p:blipFill rotWithShape="1">
          <a:blip r:embed="rId4" cstate="print">
            <a:extLst>
              <a:ext uri="{28A0092B-C50C-407E-A947-70E740481C1C}">
                <a14:useLocalDpi xmlns:a14="http://schemas.microsoft.com/office/drawing/2010/main" val="0"/>
              </a:ext>
            </a:extLst>
          </a:blip>
          <a:srcRect l="33738" t="38952" r="25002" b="28021"/>
          <a:stretch/>
        </p:blipFill>
        <p:spPr bwMode="auto">
          <a:xfrm rot="5400000">
            <a:off x="5938166" y="206415"/>
            <a:ext cx="3383268" cy="2970445"/>
          </a:xfrm>
          <a:prstGeom prst="rect">
            <a:avLst/>
          </a:prstGeom>
          <a:noFill/>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D1B248CA-AC28-46E4-914D-67B13C59560C}"/>
              </a:ext>
            </a:extLst>
          </p:cNvPr>
          <p:cNvPicPr/>
          <p:nvPr/>
        </p:nvPicPr>
        <p:blipFill rotWithShape="1">
          <a:blip r:embed="rId5" cstate="print">
            <a:extLst>
              <a:ext uri="{BEBA8EAE-BF5A-486C-A8C5-ECC9F3942E4B}">
                <a14:imgProps xmlns:a14="http://schemas.microsoft.com/office/drawing/2010/main">
                  <a14:imgLayer r:embed="rId6">
                    <a14:imgEffect>
                      <a14:sharpenSoften amount="50000"/>
                    </a14:imgEffect>
                    <a14:imgEffect>
                      <a14:saturation sat="0"/>
                    </a14:imgEffect>
                  </a14:imgLayer>
                </a14:imgProps>
              </a:ext>
              <a:ext uri="{28A0092B-C50C-407E-A947-70E740481C1C}">
                <a14:useLocalDpi xmlns:a14="http://schemas.microsoft.com/office/drawing/2010/main" val="0"/>
              </a:ext>
            </a:extLst>
          </a:blip>
          <a:srcRect l="16427" r="17708" b="-3"/>
          <a:stretch/>
        </p:blipFill>
        <p:spPr bwMode="auto">
          <a:xfrm>
            <a:off x="3071621" y="5"/>
            <a:ext cx="2971800" cy="3383268"/>
          </a:xfrm>
          <a:prstGeom prst="rect">
            <a:avLst/>
          </a:prstGeom>
          <a:noFill/>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E1717FFC-BFB5-4A9D-B578-D1F1FD9CECB9}"/>
              </a:ext>
            </a:extLst>
          </p:cNvPr>
          <p:cNvPicPr/>
          <p:nvPr/>
        </p:nvPicPr>
        <p:blipFill rotWithShape="1">
          <a:blip r:embed="rId7" cstate="print">
            <a:extLst>
              <a:ext uri="{28A0092B-C50C-407E-A947-70E740481C1C}">
                <a14:useLocalDpi xmlns:a14="http://schemas.microsoft.com/office/drawing/2010/main" val="0"/>
              </a:ext>
            </a:extLst>
          </a:blip>
          <a:srcRect r="11200"/>
          <a:stretch/>
        </p:blipFill>
        <p:spPr bwMode="auto">
          <a:xfrm rot="16200000">
            <a:off x="9014461" y="205739"/>
            <a:ext cx="3383278" cy="2971800"/>
          </a:xfrm>
          <a:prstGeom prst="rect">
            <a:avLst/>
          </a:prstGeom>
          <a:noFill/>
        </p:spPr>
      </p:pic>
      <p:pic>
        <p:nvPicPr>
          <p:cNvPr id="10" name="Picture 9">
            <a:extLst>
              <a:ext uri="{FF2B5EF4-FFF2-40B4-BE49-F238E27FC236}">
                <a16:creationId xmlns:a16="http://schemas.microsoft.com/office/drawing/2014/main" id="{917B59D0-D57D-4A86-8478-013E7D487F1F}"/>
              </a:ext>
            </a:extLst>
          </p:cNvPr>
          <p:cNvPicPr/>
          <p:nvPr/>
        </p:nvPicPr>
        <p:blipFill rotWithShape="1">
          <a:blip r:embed="rId8" cstate="print">
            <a:extLst>
              <a:ext uri="{28A0092B-C50C-407E-A947-70E740481C1C}">
                <a14:useLocalDpi xmlns:a14="http://schemas.microsoft.com/office/drawing/2010/main" val="0"/>
              </a:ext>
            </a:extLst>
          </a:blip>
          <a:srcRect l="14191" r="8336" b="-1"/>
          <a:stretch/>
        </p:blipFill>
        <p:spPr bwMode="auto">
          <a:xfrm rot="16200000">
            <a:off x="1329561" y="2144141"/>
            <a:ext cx="3383280" cy="6044438"/>
          </a:xfrm>
          <a:prstGeom prst="rect">
            <a:avLst/>
          </a:prstGeom>
          <a:noFill/>
          <a:extLst>
            <a:ext uri="{53640926-AAD7-44D8-BBD7-CCE9431645EC}">
              <a14:shadowObscured xmlns:a14="http://schemas.microsoft.com/office/drawing/2010/main"/>
            </a:ext>
          </a:extLst>
        </p:spPr>
      </p:pic>
      <p:sp>
        <p:nvSpPr>
          <p:cNvPr id="25" name="Rectangle 17">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78B0E98B-1120-4B1A-9E11-677970BCBD32}"/>
              </a:ext>
            </a:extLst>
          </p:cNvPr>
          <p:cNvSpPr>
            <a:spLocks noGrp="1"/>
          </p:cNvSpPr>
          <p:nvPr>
            <p:ph type="title"/>
          </p:nvPr>
        </p:nvSpPr>
        <p:spPr>
          <a:xfrm>
            <a:off x="6491653" y="3799272"/>
            <a:ext cx="5193748" cy="637124"/>
          </a:xfrm>
        </p:spPr>
        <p:txBody>
          <a:bodyPr>
            <a:normAutofit/>
          </a:bodyPr>
          <a:lstStyle/>
          <a:p>
            <a:r>
              <a:rPr lang="en-IN" sz="3200" b="1">
                <a:solidFill>
                  <a:srgbClr val="FFFFFF"/>
                </a:solidFill>
                <a:latin typeface="Arial" panose="020B0604020202020204" pitchFamily="34" charset="0"/>
                <a:cs typeface="Arial" panose="020B0604020202020204" pitchFamily="34" charset="0"/>
              </a:rPr>
              <a:t>Experimental Procedure</a:t>
            </a:r>
            <a:endParaRPr lang="en-US" sz="3200" b="1">
              <a:solidFill>
                <a:srgbClr val="FFFFFF"/>
              </a:solidFill>
              <a:latin typeface="Arial" panose="020B0604020202020204" pitchFamily="34" charset="0"/>
              <a:cs typeface="Arial" panose="020B0604020202020204" pitchFamily="34" charset="0"/>
            </a:endParaRPr>
          </a:p>
        </p:txBody>
      </p:sp>
      <p:sp>
        <p:nvSpPr>
          <p:cNvPr id="6" name="Content Placeholder 5">
            <a:extLst>
              <a:ext uri="{FF2B5EF4-FFF2-40B4-BE49-F238E27FC236}">
                <a16:creationId xmlns:a16="http://schemas.microsoft.com/office/drawing/2014/main" id="{677CF5BF-96C1-4E12-BEDD-D3ED75DA195D}"/>
              </a:ext>
            </a:extLst>
          </p:cNvPr>
          <p:cNvSpPr>
            <a:spLocks noGrp="1"/>
          </p:cNvSpPr>
          <p:nvPr>
            <p:ph idx="1"/>
          </p:nvPr>
        </p:nvSpPr>
        <p:spPr>
          <a:xfrm>
            <a:off x="6479648" y="4510585"/>
            <a:ext cx="5366610" cy="1758732"/>
          </a:xfrm>
        </p:spPr>
        <p:txBody>
          <a:bodyPr>
            <a:normAutofit/>
          </a:bodyPr>
          <a:lstStyle/>
          <a:p>
            <a:pPr marL="514350" indent="-514350">
              <a:buFont typeface="+mj-lt"/>
              <a:buAutoNum type="arabicPeriod"/>
            </a:pPr>
            <a:r>
              <a:rPr lang="en-IN" sz="1800" dirty="0">
                <a:solidFill>
                  <a:srgbClr val="FFFFFF"/>
                </a:solidFill>
                <a:latin typeface="Times New Roman" panose="02020603050405020304" pitchFamily="18" charset="0"/>
                <a:cs typeface="Times New Roman" panose="02020603050405020304" pitchFamily="18" charset="0"/>
              </a:rPr>
              <a:t>PIG’s Dataset</a:t>
            </a:r>
            <a:endParaRPr lang="en-US" sz="1800" dirty="0">
              <a:solidFill>
                <a:srgbClr val="FFFFFF"/>
              </a:solidFill>
              <a:latin typeface="Times New Roman" panose="02020603050405020304" pitchFamily="18" charset="0"/>
              <a:cs typeface="Times New Roman" panose="02020603050405020304" pitchFamily="18" charset="0"/>
            </a:endParaRPr>
          </a:p>
          <a:p>
            <a:pPr marL="514350" indent="-514350">
              <a:buFont typeface="+mj-lt"/>
              <a:buAutoNum type="arabicPeriod"/>
            </a:pPr>
            <a:r>
              <a:rPr lang="en-IN" sz="1800" dirty="0">
                <a:solidFill>
                  <a:srgbClr val="FFFFFF"/>
                </a:solidFill>
                <a:latin typeface="Times New Roman" panose="02020603050405020304" pitchFamily="18" charset="0"/>
                <a:cs typeface="Times New Roman" panose="02020603050405020304" pitchFamily="18" charset="0"/>
              </a:rPr>
              <a:t>EVEN and ODD channel test </a:t>
            </a:r>
          </a:p>
          <a:p>
            <a:pPr marL="514350" indent="-514350">
              <a:buFont typeface="+mj-lt"/>
              <a:buAutoNum type="arabicPeriod"/>
            </a:pPr>
            <a:r>
              <a:rPr lang="en-IN" sz="1800" dirty="0">
                <a:solidFill>
                  <a:srgbClr val="FFFFFF"/>
                </a:solidFill>
                <a:latin typeface="Times New Roman" panose="02020603050405020304" pitchFamily="18" charset="0"/>
                <a:cs typeface="Times New Roman" panose="02020603050405020304" pitchFamily="18" charset="0"/>
              </a:rPr>
              <a:t>Saline Test</a:t>
            </a:r>
          </a:p>
          <a:p>
            <a:pPr marL="514350" indent="-514350">
              <a:buFont typeface="+mj-lt"/>
              <a:buAutoNum type="arabicPeriod"/>
            </a:pPr>
            <a:r>
              <a:rPr lang="en-IN" sz="1800" dirty="0">
                <a:solidFill>
                  <a:srgbClr val="FFFFFF"/>
                </a:solidFill>
                <a:latin typeface="Times New Roman" panose="02020603050405020304" pitchFamily="18" charset="0"/>
                <a:cs typeface="Times New Roman" panose="02020603050405020304" pitchFamily="18" charset="0"/>
              </a:rPr>
              <a:t>Stimulation Test</a:t>
            </a:r>
          </a:p>
        </p:txBody>
      </p:sp>
      <p:sp>
        <p:nvSpPr>
          <p:cNvPr id="12" name="TextBox 11">
            <a:extLst>
              <a:ext uri="{FF2B5EF4-FFF2-40B4-BE49-F238E27FC236}">
                <a16:creationId xmlns:a16="http://schemas.microsoft.com/office/drawing/2014/main" id="{BF2EE605-20BA-403E-BD4E-B171DC8FCBB5}"/>
              </a:ext>
            </a:extLst>
          </p:cNvPr>
          <p:cNvSpPr txBox="1"/>
          <p:nvPr/>
        </p:nvSpPr>
        <p:spPr>
          <a:xfrm>
            <a:off x="2384276" y="3013937"/>
            <a:ext cx="458780" cy="369332"/>
          </a:xfrm>
          <a:prstGeom prst="rect">
            <a:avLst/>
          </a:prstGeom>
          <a:noFill/>
        </p:spPr>
        <p:txBody>
          <a:bodyPr wrap="none" rtlCol="0">
            <a:spAutoFit/>
          </a:bodyPr>
          <a:lstStyle/>
          <a:p>
            <a:r>
              <a:rPr lang="en-IN" dirty="0">
                <a:solidFill>
                  <a:srgbClr val="002060"/>
                </a:solidFill>
              </a:rPr>
              <a:t>(A)</a:t>
            </a:r>
            <a:endParaRPr lang="en-US" dirty="0">
              <a:solidFill>
                <a:srgbClr val="002060"/>
              </a:solidFill>
            </a:endParaRPr>
          </a:p>
        </p:txBody>
      </p:sp>
      <p:sp>
        <p:nvSpPr>
          <p:cNvPr id="19" name="TextBox 18">
            <a:extLst>
              <a:ext uri="{FF2B5EF4-FFF2-40B4-BE49-F238E27FC236}">
                <a16:creationId xmlns:a16="http://schemas.microsoft.com/office/drawing/2014/main" id="{EA342F99-6A46-4B69-9CE2-F0451814E991}"/>
              </a:ext>
            </a:extLst>
          </p:cNvPr>
          <p:cNvSpPr txBox="1"/>
          <p:nvPr/>
        </p:nvSpPr>
        <p:spPr>
          <a:xfrm>
            <a:off x="5415843" y="2829271"/>
            <a:ext cx="450764" cy="369332"/>
          </a:xfrm>
          <a:prstGeom prst="rect">
            <a:avLst/>
          </a:prstGeom>
          <a:noFill/>
        </p:spPr>
        <p:txBody>
          <a:bodyPr wrap="none" rtlCol="0">
            <a:spAutoFit/>
          </a:bodyPr>
          <a:lstStyle/>
          <a:p>
            <a:r>
              <a:rPr lang="en-IN" dirty="0">
                <a:solidFill>
                  <a:srgbClr val="002060"/>
                </a:solidFill>
              </a:rPr>
              <a:t>(B)</a:t>
            </a:r>
            <a:endParaRPr lang="en-US" dirty="0">
              <a:solidFill>
                <a:srgbClr val="002060"/>
              </a:solidFill>
            </a:endParaRPr>
          </a:p>
        </p:txBody>
      </p:sp>
      <p:sp>
        <p:nvSpPr>
          <p:cNvPr id="21" name="TextBox 20">
            <a:extLst>
              <a:ext uri="{FF2B5EF4-FFF2-40B4-BE49-F238E27FC236}">
                <a16:creationId xmlns:a16="http://schemas.microsoft.com/office/drawing/2014/main" id="{92D5DEE6-CA1D-4EBE-9C6B-7B542650FBF6}"/>
              </a:ext>
            </a:extLst>
          </p:cNvPr>
          <p:cNvSpPr txBox="1"/>
          <p:nvPr/>
        </p:nvSpPr>
        <p:spPr>
          <a:xfrm>
            <a:off x="8713791" y="2917077"/>
            <a:ext cx="449162" cy="369332"/>
          </a:xfrm>
          <a:prstGeom prst="rect">
            <a:avLst/>
          </a:prstGeom>
          <a:noFill/>
        </p:spPr>
        <p:txBody>
          <a:bodyPr wrap="none" rtlCol="0">
            <a:spAutoFit/>
          </a:bodyPr>
          <a:lstStyle/>
          <a:p>
            <a:r>
              <a:rPr lang="en-IN" dirty="0">
                <a:solidFill>
                  <a:srgbClr val="002060"/>
                </a:solidFill>
              </a:rPr>
              <a:t>(C)</a:t>
            </a:r>
            <a:endParaRPr lang="en-US" dirty="0">
              <a:solidFill>
                <a:srgbClr val="002060"/>
              </a:solidFill>
            </a:endParaRPr>
          </a:p>
        </p:txBody>
      </p:sp>
      <p:sp>
        <p:nvSpPr>
          <p:cNvPr id="23" name="TextBox 22">
            <a:extLst>
              <a:ext uri="{FF2B5EF4-FFF2-40B4-BE49-F238E27FC236}">
                <a16:creationId xmlns:a16="http://schemas.microsoft.com/office/drawing/2014/main" id="{EB5FF6E6-3E5E-4A1D-A42C-E3E4FCA0B799}"/>
              </a:ext>
            </a:extLst>
          </p:cNvPr>
          <p:cNvSpPr txBox="1"/>
          <p:nvPr/>
        </p:nvSpPr>
        <p:spPr>
          <a:xfrm>
            <a:off x="11612059" y="113213"/>
            <a:ext cx="468398" cy="369332"/>
          </a:xfrm>
          <a:prstGeom prst="rect">
            <a:avLst/>
          </a:prstGeom>
          <a:noFill/>
        </p:spPr>
        <p:txBody>
          <a:bodyPr wrap="none" rtlCol="0">
            <a:spAutoFit/>
          </a:bodyPr>
          <a:lstStyle/>
          <a:p>
            <a:r>
              <a:rPr lang="en-IN" dirty="0">
                <a:solidFill>
                  <a:srgbClr val="002060"/>
                </a:solidFill>
              </a:rPr>
              <a:t>(D)</a:t>
            </a:r>
            <a:endParaRPr lang="en-US" dirty="0">
              <a:solidFill>
                <a:srgbClr val="002060"/>
              </a:solidFill>
            </a:endParaRPr>
          </a:p>
        </p:txBody>
      </p:sp>
      <p:sp>
        <p:nvSpPr>
          <p:cNvPr id="26" name="TextBox 25">
            <a:extLst>
              <a:ext uri="{FF2B5EF4-FFF2-40B4-BE49-F238E27FC236}">
                <a16:creationId xmlns:a16="http://schemas.microsoft.com/office/drawing/2014/main" id="{0DAC3742-21D1-4CEF-A190-BC343EB21F27}"/>
              </a:ext>
            </a:extLst>
          </p:cNvPr>
          <p:cNvSpPr txBox="1"/>
          <p:nvPr/>
        </p:nvSpPr>
        <p:spPr>
          <a:xfrm>
            <a:off x="5428667" y="3614606"/>
            <a:ext cx="437940" cy="369332"/>
          </a:xfrm>
          <a:prstGeom prst="rect">
            <a:avLst/>
          </a:prstGeom>
          <a:noFill/>
        </p:spPr>
        <p:txBody>
          <a:bodyPr wrap="none" rtlCol="0">
            <a:spAutoFit/>
          </a:bodyPr>
          <a:lstStyle/>
          <a:p>
            <a:r>
              <a:rPr lang="en-IN" dirty="0">
                <a:solidFill>
                  <a:srgbClr val="002060"/>
                </a:solidFill>
              </a:rPr>
              <a:t>(E)</a:t>
            </a:r>
            <a:endParaRPr lang="en-US" dirty="0">
              <a:solidFill>
                <a:srgbClr val="002060"/>
              </a:solidFill>
            </a:endParaRPr>
          </a:p>
        </p:txBody>
      </p:sp>
    </p:spTree>
    <p:extLst>
      <p:ext uri="{BB962C8B-B14F-4D97-AF65-F5344CB8AC3E}">
        <p14:creationId xmlns:p14="http://schemas.microsoft.com/office/powerpoint/2010/main" val="341783872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10;&#10;Description generated with very high confidence">
            <a:extLst>
              <a:ext uri="{FF2B5EF4-FFF2-40B4-BE49-F238E27FC236}">
                <a16:creationId xmlns:a16="http://schemas.microsoft.com/office/drawing/2014/main" id="{74D342EC-2A99-4F8F-BBFD-305432BE5979}"/>
              </a:ext>
            </a:extLst>
          </p:cNvPr>
          <p:cNvPicPr/>
          <p:nvPr/>
        </p:nvPicPr>
        <p:blipFill rotWithShape="1">
          <a:blip r:embed="rId2"/>
          <a:srcRect l="46419" t="8506" r="6779" b="59176"/>
          <a:stretch/>
        </p:blipFill>
        <p:spPr bwMode="auto">
          <a:xfrm>
            <a:off x="5168682" y="3168565"/>
            <a:ext cx="6073562" cy="1956891"/>
          </a:xfrm>
          <a:prstGeom prst="rect">
            <a:avLst/>
          </a:prstGeom>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616553EF-DFEA-44C7-B9C4-DB35A18858A7}"/>
              </a:ext>
            </a:extLst>
          </p:cNvPr>
          <p:cNvSpPr>
            <a:spLocks noGrp="1"/>
          </p:cNvSpPr>
          <p:nvPr>
            <p:ph type="title"/>
          </p:nvPr>
        </p:nvSpPr>
        <p:spPr/>
        <p:txBody>
          <a:bodyPr vert="horz" lIns="91440" tIns="45720" rIns="91440" bIns="45720" rtlCol="0">
            <a:normAutofit/>
          </a:bodyPr>
          <a:lstStyle/>
          <a:p>
            <a:pPr marL="742950" indent="-742950"/>
            <a:r>
              <a:rPr lang="en-US" sz="5400" b="1">
                <a:solidFill>
                  <a:srgbClr val="FFFFFF"/>
                </a:solidFill>
              </a:rPr>
              <a:t>PIG’s Dataset</a:t>
            </a:r>
          </a:p>
        </p:txBody>
      </p:sp>
      <p:pic>
        <p:nvPicPr>
          <p:cNvPr id="4" name="Content Placeholder 3" descr="A screenshot of a cell phone&#10;&#10;Description generated with very high confidence">
            <a:extLst>
              <a:ext uri="{FF2B5EF4-FFF2-40B4-BE49-F238E27FC236}">
                <a16:creationId xmlns:a16="http://schemas.microsoft.com/office/drawing/2014/main" id="{133EAF92-F4B5-4437-8488-700880087111}"/>
              </a:ext>
            </a:extLst>
          </p:cNvPr>
          <p:cNvPicPr>
            <a:picLocks noGrp="1" noChangeAspect="1"/>
          </p:cNvPicPr>
          <p:nvPr>
            <p:ph idx="1"/>
          </p:nvPr>
        </p:nvPicPr>
        <p:blipFill rotWithShape="1">
          <a:blip r:embed="rId3"/>
          <a:srcRect l="32175" t="27144" r="21557" b="7187"/>
          <a:stretch/>
        </p:blipFill>
        <p:spPr>
          <a:xfrm>
            <a:off x="0" y="0"/>
            <a:ext cx="4503420" cy="6858000"/>
          </a:xfrm>
          <a:prstGeom prst="rect">
            <a:avLst/>
          </a:prstGeom>
        </p:spPr>
      </p:pic>
      <p:pic>
        <p:nvPicPr>
          <p:cNvPr id="5" name="Picture 4" descr="A close up of a device&#10;&#10;Description generated with high confidence">
            <a:extLst>
              <a:ext uri="{FF2B5EF4-FFF2-40B4-BE49-F238E27FC236}">
                <a16:creationId xmlns:a16="http://schemas.microsoft.com/office/drawing/2014/main" id="{22208EA3-7EC9-4D77-BBB9-D1D8AA331DFB}"/>
              </a:ext>
            </a:extLst>
          </p:cNvPr>
          <p:cNvPicPr/>
          <p:nvPr/>
        </p:nvPicPr>
        <p:blipFill>
          <a:blip r:embed="rId4"/>
          <a:stretch>
            <a:fillRect/>
          </a:stretch>
        </p:blipFill>
        <p:spPr>
          <a:xfrm>
            <a:off x="5187316" y="981101"/>
            <a:ext cx="6166484" cy="1956892"/>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862CFF51-0561-48C1-8CCC-48D576F92688}"/>
              </a:ext>
            </a:extLst>
          </p:cNvPr>
          <p:cNvPicPr/>
          <p:nvPr/>
        </p:nvPicPr>
        <p:blipFill>
          <a:blip r:embed="rId5"/>
          <a:stretch>
            <a:fillRect/>
          </a:stretch>
        </p:blipFill>
        <p:spPr>
          <a:xfrm>
            <a:off x="6889963" y="5448991"/>
            <a:ext cx="2648372" cy="1213837"/>
          </a:xfrm>
          <a:prstGeom prst="rect">
            <a:avLst/>
          </a:prstGeom>
        </p:spPr>
      </p:pic>
      <p:sp>
        <p:nvSpPr>
          <p:cNvPr id="18" name="Title 1">
            <a:extLst>
              <a:ext uri="{FF2B5EF4-FFF2-40B4-BE49-F238E27FC236}">
                <a16:creationId xmlns:a16="http://schemas.microsoft.com/office/drawing/2014/main" id="{4EF248AC-9662-4BC4-BEA7-5D7A85C60D02}"/>
              </a:ext>
            </a:extLst>
          </p:cNvPr>
          <p:cNvSpPr txBox="1">
            <a:spLocks/>
          </p:cNvSpPr>
          <p:nvPr/>
        </p:nvSpPr>
        <p:spPr>
          <a:xfrm>
            <a:off x="4503420" y="7220"/>
            <a:ext cx="768858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gn="ctr">
              <a:buFont typeface="+mj-lt"/>
              <a:buAutoNum type="arabicPeriod"/>
            </a:pPr>
            <a:r>
              <a:rPr lang="en-IN" sz="3600" b="1" dirty="0">
                <a:latin typeface="Arial" panose="020B0604020202020204" pitchFamily="34" charset="0"/>
                <a:cs typeface="Arial" panose="020B0604020202020204" pitchFamily="34" charset="0"/>
              </a:rPr>
              <a:t>PIG’s Dataset</a:t>
            </a:r>
            <a:endParaRPr lang="en-US" sz="36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BAFA25B-BC3C-438F-B00C-E208A8AA1D69}"/>
              </a:ext>
            </a:extLst>
          </p:cNvPr>
          <p:cNvSpPr txBox="1"/>
          <p:nvPr/>
        </p:nvSpPr>
        <p:spPr>
          <a:xfrm>
            <a:off x="2990850" y="346101"/>
            <a:ext cx="458780" cy="369332"/>
          </a:xfrm>
          <a:prstGeom prst="rect">
            <a:avLst/>
          </a:prstGeom>
          <a:noFill/>
        </p:spPr>
        <p:txBody>
          <a:bodyPr wrap="none" rtlCol="0">
            <a:spAutoFit/>
          </a:bodyPr>
          <a:lstStyle/>
          <a:p>
            <a:r>
              <a:rPr lang="en-IN" dirty="0"/>
              <a:t>(A)</a:t>
            </a:r>
            <a:endParaRPr lang="en-US" dirty="0"/>
          </a:p>
        </p:txBody>
      </p:sp>
      <p:sp>
        <p:nvSpPr>
          <p:cNvPr id="20" name="TextBox 19">
            <a:extLst>
              <a:ext uri="{FF2B5EF4-FFF2-40B4-BE49-F238E27FC236}">
                <a16:creationId xmlns:a16="http://schemas.microsoft.com/office/drawing/2014/main" id="{956EB59F-3DE9-4B7F-AB4D-4832EF82AA67}"/>
              </a:ext>
            </a:extLst>
          </p:cNvPr>
          <p:cNvSpPr txBox="1"/>
          <p:nvPr/>
        </p:nvSpPr>
        <p:spPr>
          <a:xfrm>
            <a:off x="4717918" y="1774881"/>
            <a:ext cx="450764" cy="369332"/>
          </a:xfrm>
          <a:prstGeom prst="rect">
            <a:avLst/>
          </a:prstGeom>
          <a:noFill/>
        </p:spPr>
        <p:txBody>
          <a:bodyPr wrap="none" rtlCol="0">
            <a:spAutoFit/>
          </a:bodyPr>
          <a:lstStyle/>
          <a:p>
            <a:r>
              <a:rPr lang="en-IN" dirty="0"/>
              <a:t>(B)</a:t>
            </a:r>
            <a:endParaRPr lang="en-US" dirty="0"/>
          </a:p>
        </p:txBody>
      </p:sp>
      <p:sp>
        <p:nvSpPr>
          <p:cNvPr id="22" name="TextBox 21">
            <a:extLst>
              <a:ext uri="{FF2B5EF4-FFF2-40B4-BE49-F238E27FC236}">
                <a16:creationId xmlns:a16="http://schemas.microsoft.com/office/drawing/2014/main" id="{6E4729F5-FEF4-46DD-93CB-3E8FA83F1C0A}"/>
              </a:ext>
            </a:extLst>
          </p:cNvPr>
          <p:cNvSpPr txBox="1"/>
          <p:nvPr/>
        </p:nvSpPr>
        <p:spPr>
          <a:xfrm>
            <a:off x="4717918" y="3905012"/>
            <a:ext cx="449162" cy="369332"/>
          </a:xfrm>
          <a:prstGeom prst="rect">
            <a:avLst/>
          </a:prstGeom>
          <a:noFill/>
        </p:spPr>
        <p:txBody>
          <a:bodyPr wrap="none" rtlCol="0">
            <a:spAutoFit/>
          </a:bodyPr>
          <a:lstStyle/>
          <a:p>
            <a:r>
              <a:rPr lang="en-IN" dirty="0"/>
              <a:t>(C)</a:t>
            </a:r>
            <a:endParaRPr lang="en-US" dirty="0"/>
          </a:p>
        </p:txBody>
      </p:sp>
      <p:sp>
        <p:nvSpPr>
          <p:cNvPr id="23" name="TextBox 22">
            <a:extLst>
              <a:ext uri="{FF2B5EF4-FFF2-40B4-BE49-F238E27FC236}">
                <a16:creationId xmlns:a16="http://schemas.microsoft.com/office/drawing/2014/main" id="{190539C7-4D25-447B-9BF1-5E256C49AF23}"/>
              </a:ext>
            </a:extLst>
          </p:cNvPr>
          <p:cNvSpPr txBox="1"/>
          <p:nvPr/>
        </p:nvSpPr>
        <p:spPr>
          <a:xfrm>
            <a:off x="6318118" y="5780476"/>
            <a:ext cx="468398" cy="369332"/>
          </a:xfrm>
          <a:prstGeom prst="rect">
            <a:avLst/>
          </a:prstGeom>
          <a:noFill/>
        </p:spPr>
        <p:txBody>
          <a:bodyPr wrap="none" rtlCol="0">
            <a:spAutoFit/>
          </a:bodyPr>
          <a:lstStyle/>
          <a:p>
            <a:r>
              <a:rPr lang="en-IN" dirty="0"/>
              <a:t>(D)</a:t>
            </a:r>
            <a:endParaRPr lang="en-US" dirty="0"/>
          </a:p>
        </p:txBody>
      </p:sp>
    </p:spTree>
    <p:extLst>
      <p:ext uri="{BB962C8B-B14F-4D97-AF65-F5344CB8AC3E}">
        <p14:creationId xmlns:p14="http://schemas.microsoft.com/office/powerpoint/2010/main" val="425465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4EB5-E7FE-456B-BF16-07CB578DE73E}"/>
              </a:ext>
            </a:extLst>
          </p:cNvPr>
          <p:cNvSpPr>
            <a:spLocks noGrp="1"/>
          </p:cNvSpPr>
          <p:nvPr>
            <p:ph type="title"/>
          </p:nvPr>
        </p:nvSpPr>
        <p:spPr>
          <a:xfrm>
            <a:off x="0" y="0"/>
            <a:ext cx="12192000" cy="1325563"/>
          </a:xfrm>
        </p:spPr>
        <p:txBody>
          <a:bodyPr>
            <a:normAutofit/>
          </a:bodyPr>
          <a:lstStyle/>
          <a:p>
            <a:pPr marL="742950" indent="-742950" algn="ctr">
              <a:buFont typeface="+mj-lt"/>
              <a:buAutoNum type="arabicPeriod" startAt="2"/>
            </a:pPr>
            <a:r>
              <a:rPr lang="en-IN" sz="3600" b="1" dirty="0">
                <a:latin typeface="Arial" panose="020B0604020202020204" pitchFamily="34" charset="0"/>
                <a:cs typeface="Arial" panose="020B0604020202020204" pitchFamily="34" charset="0"/>
              </a:rPr>
              <a:t>Even and Odd channel test</a:t>
            </a:r>
            <a:endParaRPr lang="en-US" sz="3600" b="1"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034FDEE7-E164-4979-AEC0-1876C69010C0}"/>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27773" t="30428" r="29702" b="36008"/>
          <a:stretch/>
        </p:blipFill>
        <p:spPr bwMode="auto">
          <a:xfrm>
            <a:off x="265952" y="1417379"/>
            <a:ext cx="4192495" cy="2481780"/>
          </a:xfrm>
          <a:prstGeom prst="rect">
            <a:avLst/>
          </a:prstGeom>
          <a:noFill/>
          <a:ln>
            <a:noFill/>
          </a:ln>
          <a:scene3d>
            <a:camera prst="orthographicFront">
              <a:rot lat="281010" lon="0" rev="300000"/>
            </a:camera>
            <a:lightRig rig="threePt" dir="t"/>
          </a:scene3d>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2BAFCEF-3751-4E86-B3A6-C0BC3B9401A2}"/>
              </a:ext>
            </a:extLst>
          </p:cNvPr>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saturation sat="0"/>
                    </a14:imgEffect>
                  </a14:imgLayer>
                </a14:imgProps>
              </a:ext>
              <a:ext uri="{28A0092B-C50C-407E-A947-70E740481C1C}">
                <a14:useLocalDpi xmlns:a14="http://schemas.microsoft.com/office/drawing/2010/main" val="0"/>
              </a:ext>
            </a:extLst>
          </a:blip>
          <a:srcRect l="15788" t="18085" r="10652" b="44673"/>
          <a:stretch/>
        </p:blipFill>
        <p:spPr bwMode="auto">
          <a:xfrm>
            <a:off x="5229226" y="3714750"/>
            <a:ext cx="6858000" cy="2943919"/>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C88F432F-6365-40FA-8D5B-64E0A8520161}"/>
              </a:ext>
            </a:extLst>
          </p:cNvPr>
          <p:cNvSpPr txBox="1"/>
          <p:nvPr/>
        </p:nvSpPr>
        <p:spPr>
          <a:xfrm>
            <a:off x="4614446" y="1800225"/>
            <a:ext cx="458780" cy="369332"/>
          </a:xfrm>
          <a:prstGeom prst="rect">
            <a:avLst/>
          </a:prstGeom>
          <a:noFill/>
        </p:spPr>
        <p:txBody>
          <a:bodyPr wrap="none" rtlCol="0">
            <a:spAutoFit/>
          </a:bodyPr>
          <a:lstStyle/>
          <a:p>
            <a:r>
              <a:rPr lang="en-IN" dirty="0"/>
              <a:t>(A)</a:t>
            </a:r>
            <a:endParaRPr lang="en-US" dirty="0"/>
          </a:p>
        </p:txBody>
      </p:sp>
      <p:sp>
        <p:nvSpPr>
          <p:cNvPr id="7" name="TextBox 6">
            <a:extLst>
              <a:ext uri="{FF2B5EF4-FFF2-40B4-BE49-F238E27FC236}">
                <a16:creationId xmlns:a16="http://schemas.microsoft.com/office/drawing/2014/main" id="{51C85C3A-148B-4C05-8394-6522EB00998B}"/>
              </a:ext>
            </a:extLst>
          </p:cNvPr>
          <p:cNvSpPr txBox="1"/>
          <p:nvPr/>
        </p:nvSpPr>
        <p:spPr>
          <a:xfrm>
            <a:off x="4614446" y="5381625"/>
            <a:ext cx="450764" cy="369332"/>
          </a:xfrm>
          <a:prstGeom prst="rect">
            <a:avLst/>
          </a:prstGeom>
          <a:noFill/>
        </p:spPr>
        <p:txBody>
          <a:bodyPr wrap="none" rtlCol="0">
            <a:spAutoFit/>
          </a:bodyPr>
          <a:lstStyle/>
          <a:p>
            <a:r>
              <a:rPr lang="en-IN" dirty="0"/>
              <a:t>(B)</a:t>
            </a:r>
            <a:endParaRPr lang="en-US" dirty="0"/>
          </a:p>
        </p:txBody>
      </p:sp>
    </p:spTree>
    <p:extLst>
      <p:ext uri="{BB962C8B-B14F-4D97-AF65-F5344CB8AC3E}">
        <p14:creationId xmlns:p14="http://schemas.microsoft.com/office/powerpoint/2010/main" val="2072829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3EF83-89B9-421A-9EEA-FC79CF7C8F56}"/>
              </a:ext>
            </a:extLst>
          </p:cNvPr>
          <p:cNvSpPr>
            <a:spLocks noGrp="1"/>
          </p:cNvSpPr>
          <p:nvPr>
            <p:ph type="title"/>
          </p:nvPr>
        </p:nvSpPr>
        <p:spPr>
          <a:xfrm>
            <a:off x="4248150" y="0"/>
            <a:ext cx="7943850" cy="1325563"/>
          </a:xfrm>
        </p:spPr>
        <p:txBody>
          <a:bodyPr>
            <a:normAutofit/>
          </a:bodyPr>
          <a:lstStyle/>
          <a:p>
            <a:pPr marL="742950" indent="-742950" algn="ctr">
              <a:buFont typeface="+mj-lt"/>
              <a:buAutoNum type="arabicPeriod" startAt="3"/>
            </a:pPr>
            <a:r>
              <a:rPr lang="en-IN" sz="3600" b="1" dirty="0">
                <a:latin typeface="Arial" panose="020B0604020202020204" pitchFamily="34" charset="0"/>
                <a:cs typeface="Arial" panose="020B0604020202020204" pitchFamily="34" charset="0"/>
              </a:rPr>
              <a:t>Saline Test</a:t>
            </a:r>
            <a:endParaRPr lang="en-US" sz="3600" b="1"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F3D2C4BA-2CBA-49A7-BBC6-4CC31151DAF3}"/>
              </a:ext>
            </a:extLst>
          </p:cNvPr>
          <p:cNvPicPr>
            <a:picLocks noGrp="1" noChangeAspect="1"/>
          </p:cNvPicPr>
          <p:nvPr>
            <p:ph idx="1"/>
          </p:nvPr>
        </p:nvPicPr>
        <p:blipFill rotWithShape="1">
          <a:blip r:embed="rId2"/>
          <a:srcRect l="7490" t="36848" r="12892" b="23969"/>
          <a:stretch/>
        </p:blipFill>
        <p:spPr>
          <a:xfrm>
            <a:off x="5639626" y="1050355"/>
            <a:ext cx="5160897" cy="2725077"/>
          </a:xfrm>
          <a:prstGeom prst="rect">
            <a:avLst/>
          </a:prstGeom>
        </p:spPr>
      </p:pic>
      <p:pic>
        <p:nvPicPr>
          <p:cNvPr id="5" name="Picture 4">
            <a:extLst>
              <a:ext uri="{FF2B5EF4-FFF2-40B4-BE49-F238E27FC236}">
                <a16:creationId xmlns:a16="http://schemas.microsoft.com/office/drawing/2014/main" id="{45E1D536-9003-49C7-9FF9-06BE4E699E09}"/>
              </a:ext>
            </a:extLst>
          </p:cNvPr>
          <p:cNvPicPr>
            <a:picLocks noChangeAspect="1"/>
          </p:cNvPicPr>
          <p:nvPr/>
        </p:nvPicPr>
        <p:blipFill rotWithShape="1">
          <a:blip r:embed="rId3"/>
          <a:srcRect l="28840" t="24652" r="27498" b="10417"/>
          <a:stretch/>
        </p:blipFill>
        <p:spPr>
          <a:xfrm>
            <a:off x="0" y="0"/>
            <a:ext cx="4248150" cy="6778191"/>
          </a:xfrm>
          <a:prstGeom prst="rect">
            <a:avLst/>
          </a:prstGeom>
        </p:spPr>
      </p:pic>
      <p:pic>
        <p:nvPicPr>
          <p:cNvPr id="6" name="Picture 5">
            <a:extLst>
              <a:ext uri="{FF2B5EF4-FFF2-40B4-BE49-F238E27FC236}">
                <a16:creationId xmlns:a16="http://schemas.microsoft.com/office/drawing/2014/main" id="{C90EBBB9-A080-44B2-AC83-52AFAE4101B2}"/>
              </a:ext>
            </a:extLst>
          </p:cNvPr>
          <p:cNvPicPr/>
          <p:nvPr/>
        </p:nvPicPr>
        <p:blipFill rotWithShape="1">
          <a:blip r:embed="rId4" cstate="print">
            <a:extLst>
              <a:ext uri="{28A0092B-C50C-407E-A947-70E740481C1C}">
                <a14:useLocalDpi xmlns:a14="http://schemas.microsoft.com/office/drawing/2010/main" val="0"/>
              </a:ext>
            </a:extLst>
          </a:blip>
          <a:srcRect l="31138" t="17195" r="27778"/>
          <a:stretch/>
        </p:blipFill>
        <p:spPr bwMode="auto">
          <a:xfrm rot="16200000">
            <a:off x="6999922" y="2393425"/>
            <a:ext cx="2440305" cy="5989320"/>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25A877AC-664B-4B53-A846-10343D0650AA}"/>
              </a:ext>
            </a:extLst>
          </p:cNvPr>
          <p:cNvSpPr txBox="1"/>
          <p:nvPr/>
        </p:nvSpPr>
        <p:spPr>
          <a:xfrm>
            <a:off x="150921" y="6383258"/>
            <a:ext cx="458780" cy="369332"/>
          </a:xfrm>
          <a:prstGeom prst="rect">
            <a:avLst/>
          </a:prstGeom>
          <a:noFill/>
        </p:spPr>
        <p:txBody>
          <a:bodyPr wrap="none" rtlCol="0">
            <a:spAutoFit/>
          </a:bodyPr>
          <a:lstStyle/>
          <a:p>
            <a:r>
              <a:rPr lang="en-IN" dirty="0"/>
              <a:t>(A)</a:t>
            </a:r>
            <a:endParaRPr lang="en-US" dirty="0"/>
          </a:p>
        </p:txBody>
      </p:sp>
      <p:sp>
        <p:nvSpPr>
          <p:cNvPr id="8" name="TextBox 7">
            <a:extLst>
              <a:ext uri="{FF2B5EF4-FFF2-40B4-BE49-F238E27FC236}">
                <a16:creationId xmlns:a16="http://schemas.microsoft.com/office/drawing/2014/main" id="{B4ADA0CB-9535-4EC2-A6DE-2DBC977F1E8D}"/>
              </a:ext>
            </a:extLst>
          </p:cNvPr>
          <p:cNvSpPr txBox="1"/>
          <p:nvPr/>
        </p:nvSpPr>
        <p:spPr>
          <a:xfrm>
            <a:off x="7245659" y="1469915"/>
            <a:ext cx="450764" cy="369332"/>
          </a:xfrm>
          <a:prstGeom prst="rect">
            <a:avLst/>
          </a:prstGeom>
          <a:noFill/>
        </p:spPr>
        <p:txBody>
          <a:bodyPr wrap="none" rtlCol="0">
            <a:spAutoFit/>
          </a:bodyPr>
          <a:lstStyle/>
          <a:p>
            <a:r>
              <a:rPr lang="en-IN" dirty="0"/>
              <a:t>(B)</a:t>
            </a:r>
            <a:endParaRPr lang="en-US" dirty="0"/>
          </a:p>
        </p:txBody>
      </p:sp>
      <p:sp>
        <p:nvSpPr>
          <p:cNvPr id="9" name="TextBox 8">
            <a:extLst>
              <a:ext uri="{FF2B5EF4-FFF2-40B4-BE49-F238E27FC236}">
                <a16:creationId xmlns:a16="http://schemas.microsoft.com/office/drawing/2014/main" id="{029CF869-9EFE-4BD1-85D3-B4930A4D5C9C}"/>
              </a:ext>
            </a:extLst>
          </p:cNvPr>
          <p:cNvSpPr txBox="1"/>
          <p:nvPr/>
        </p:nvSpPr>
        <p:spPr>
          <a:xfrm>
            <a:off x="11214735" y="6238906"/>
            <a:ext cx="449162" cy="369332"/>
          </a:xfrm>
          <a:prstGeom prst="rect">
            <a:avLst/>
          </a:prstGeom>
          <a:noFill/>
        </p:spPr>
        <p:txBody>
          <a:bodyPr wrap="none" rtlCol="0">
            <a:spAutoFit/>
          </a:bodyPr>
          <a:lstStyle/>
          <a:p>
            <a:r>
              <a:rPr lang="en-IN" dirty="0"/>
              <a:t>(C)</a:t>
            </a:r>
            <a:endParaRPr lang="en-US" dirty="0"/>
          </a:p>
        </p:txBody>
      </p:sp>
    </p:spTree>
    <p:extLst>
      <p:ext uri="{BB962C8B-B14F-4D97-AF65-F5344CB8AC3E}">
        <p14:creationId xmlns:p14="http://schemas.microsoft.com/office/powerpoint/2010/main" val="3943831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BBB1C39-D4C8-432C-8EED-D840021F619C}"/>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l="15102" t="24070" r="8026" b="7070"/>
          <a:stretch/>
        </p:blipFill>
        <p:spPr bwMode="auto">
          <a:xfrm>
            <a:off x="345357" y="938433"/>
            <a:ext cx="4460194" cy="3552384"/>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3D82D4F-C5B9-4224-9A34-776259649AA6}"/>
              </a:ext>
            </a:extLst>
          </p:cNvPr>
          <p:cNvPicPr/>
          <p:nvPr/>
        </p:nvPicPr>
        <p:blipFill rotWithShape="1">
          <a:blip r:embed="rId3"/>
          <a:srcRect l="53870" t="23779" r="3364" b="46698"/>
          <a:stretch/>
        </p:blipFill>
        <p:spPr bwMode="auto">
          <a:xfrm>
            <a:off x="5278754" y="1186083"/>
            <a:ext cx="6541771" cy="3057084"/>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9772FCE-E71A-4071-BB85-0BEBB70785C4}"/>
              </a:ext>
            </a:extLst>
          </p:cNvPr>
          <p:cNvSpPr txBox="1"/>
          <p:nvPr/>
        </p:nvSpPr>
        <p:spPr>
          <a:xfrm>
            <a:off x="2116674" y="4490817"/>
            <a:ext cx="458780" cy="369332"/>
          </a:xfrm>
          <a:prstGeom prst="rect">
            <a:avLst/>
          </a:prstGeom>
          <a:noFill/>
        </p:spPr>
        <p:txBody>
          <a:bodyPr wrap="none" rtlCol="0">
            <a:spAutoFit/>
          </a:bodyPr>
          <a:lstStyle/>
          <a:p>
            <a:r>
              <a:rPr lang="en-IN" dirty="0"/>
              <a:t>(A)</a:t>
            </a:r>
            <a:endParaRPr lang="en-US" dirty="0"/>
          </a:p>
        </p:txBody>
      </p:sp>
      <p:sp>
        <p:nvSpPr>
          <p:cNvPr id="7" name="TextBox 6">
            <a:extLst>
              <a:ext uri="{FF2B5EF4-FFF2-40B4-BE49-F238E27FC236}">
                <a16:creationId xmlns:a16="http://schemas.microsoft.com/office/drawing/2014/main" id="{A6C93AF6-6D11-434B-AF96-08A6058A5A1B}"/>
              </a:ext>
            </a:extLst>
          </p:cNvPr>
          <p:cNvSpPr txBox="1"/>
          <p:nvPr/>
        </p:nvSpPr>
        <p:spPr>
          <a:xfrm>
            <a:off x="8549639" y="4369135"/>
            <a:ext cx="450764" cy="369332"/>
          </a:xfrm>
          <a:prstGeom prst="rect">
            <a:avLst/>
          </a:prstGeom>
          <a:noFill/>
        </p:spPr>
        <p:txBody>
          <a:bodyPr wrap="none" rtlCol="0">
            <a:spAutoFit/>
          </a:bodyPr>
          <a:lstStyle/>
          <a:p>
            <a:r>
              <a:rPr lang="en-IN" dirty="0"/>
              <a:t>(B)</a:t>
            </a:r>
            <a:endParaRPr lang="en-US" dirty="0"/>
          </a:p>
        </p:txBody>
      </p:sp>
      <p:pic>
        <p:nvPicPr>
          <p:cNvPr id="8" name="Picture 7">
            <a:extLst>
              <a:ext uri="{FF2B5EF4-FFF2-40B4-BE49-F238E27FC236}">
                <a16:creationId xmlns:a16="http://schemas.microsoft.com/office/drawing/2014/main" id="{F358A7E5-FC59-4A8B-AF35-55929F0C5D5F}"/>
              </a:ext>
            </a:extLst>
          </p:cNvPr>
          <p:cNvPicPr/>
          <p:nvPr/>
        </p:nvPicPr>
        <p:blipFill rotWithShape="1">
          <a:blip r:embed="rId3"/>
          <a:srcRect l="5897" t="75214" r="88333" b="20228"/>
          <a:stretch/>
        </p:blipFill>
        <p:spPr bwMode="auto">
          <a:xfrm>
            <a:off x="5278754" y="4860149"/>
            <a:ext cx="1440180" cy="64008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70E579B5-669A-41C3-BC2E-ED16669C17A4}"/>
              </a:ext>
            </a:extLst>
          </p:cNvPr>
          <p:cNvSpPr txBox="1"/>
          <p:nvPr/>
        </p:nvSpPr>
        <p:spPr>
          <a:xfrm>
            <a:off x="5774263" y="5641199"/>
            <a:ext cx="449162" cy="369332"/>
          </a:xfrm>
          <a:prstGeom prst="rect">
            <a:avLst/>
          </a:prstGeom>
          <a:noFill/>
        </p:spPr>
        <p:txBody>
          <a:bodyPr wrap="square" rtlCol="0">
            <a:spAutoFit/>
          </a:bodyPr>
          <a:lstStyle/>
          <a:p>
            <a:r>
              <a:rPr lang="en-IN" dirty="0"/>
              <a:t>(C)</a:t>
            </a:r>
            <a:endParaRPr lang="en-US" dirty="0"/>
          </a:p>
        </p:txBody>
      </p:sp>
    </p:spTree>
    <p:extLst>
      <p:ext uri="{BB962C8B-B14F-4D97-AF65-F5344CB8AC3E}">
        <p14:creationId xmlns:p14="http://schemas.microsoft.com/office/powerpoint/2010/main" val="3372756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16F1C-3543-456D-95CD-BEFFD2AF81B0}"/>
              </a:ext>
            </a:extLst>
          </p:cNvPr>
          <p:cNvSpPr>
            <a:spLocks noGrp="1"/>
          </p:cNvSpPr>
          <p:nvPr>
            <p:ph type="title"/>
          </p:nvPr>
        </p:nvSpPr>
        <p:spPr/>
        <p:txBody>
          <a:bodyPr>
            <a:normAutofit/>
          </a:bodyPr>
          <a:lstStyle/>
          <a:p>
            <a:pPr marL="742950" indent="-742950" algn="ctr">
              <a:buFont typeface="+mj-lt"/>
              <a:buAutoNum type="arabicPeriod" startAt="4"/>
            </a:pPr>
            <a:r>
              <a:rPr lang="en-IN" sz="3600" b="1" dirty="0">
                <a:latin typeface="Arial" panose="020B0604020202020204" pitchFamily="34" charset="0"/>
                <a:cs typeface="Arial" panose="020B0604020202020204" pitchFamily="34" charset="0"/>
              </a:rPr>
              <a:t>Stimulation</a:t>
            </a:r>
            <a:endParaRPr lang="en-US" sz="3600" b="1"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FD6F5C2A-EA0C-4A0B-90E0-123756BD5CD6}"/>
              </a:ext>
            </a:extLst>
          </p:cNvPr>
          <p:cNvPicPr>
            <a:picLocks noGrp="1" noChangeAspect="1"/>
          </p:cNvPicPr>
          <p:nvPr>
            <p:ph idx="1"/>
          </p:nvPr>
        </p:nvPicPr>
        <p:blipFill rotWithShape="1">
          <a:blip r:embed="rId2"/>
          <a:srcRect l="19090" t="36548" r="26422" b="31274"/>
          <a:stretch/>
        </p:blipFill>
        <p:spPr>
          <a:xfrm>
            <a:off x="478929" y="1262063"/>
            <a:ext cx="3201955" cy="2028825"/>
          </a:xfrm>
          <a:prstGeom prst="rect">
            <a:avLst/>
          </a:prstGeom>
        </p:spPr>
      </p:pic>
      <p:pic>
        <p:nvPicPr>
          <p:cNvPr id="5" name="Picture 4">
            <a:extLst>
              <a:ext uri="{FF2B5EF4-FFF2-40B4-BE49-F238E27FC236}">
                <a16:creationId xmlns:a16="http://schemas.microsoft.com/office/drawing/2014/main" id="{B7A0BE70-46A6-43A0-985E-7B7993FD2753}"/>
              </a:ext>
            </a:extLst>
          </p:cNvPr>
          <p:cNvPicPr/>
          <p:nvPr/>
        </p:nvPicPr>
        <p:blipFill rotWithShape="1">
          <a:blip r:embed="rId3" cstate="print">
            <a:extLst>
              <a:ext uri="{28A0092B-C50C-407E-A947-70E740481C1C}">
                <a14:useLocalDpi xmlns:a14="http://schemas.microsoft.com/office/drawing/2010/main" val="0"/>
              </a:ext>
            </a:extLst>
          </a:blip>
          <a:srcRect l="30828" t="35611" r="42925"/>
          <a:stretch/>
        </p:blipFill>
        <p:spPr bwMode="auto">
          <a:xfrm rot="5400000">
            <a:off x="1071845" y="3032444"/>
            <a:ext cx="2016125" cy="3710940"/>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A869BA07-7B8E-4C39-84BB-61743DBB3B3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77198" y="1690688"/>
            <a:ext cx="4285615" cy="3657600"/>
          </a:xfrm>
          <a:prstGeom prst="rect">
            <a:avLst/>
          </a:prstGeom>
          <a:noFill/>
          <a:ln>
            <a:noFill/>
          </a:ln>
        </p:spPr>
      </p:pic>
      <p:pic>
        <p:nvPicPr>
          <p:cNvPr id="7" name="Picture 6">
            <a:extLst>
              <a:ext uri="{FF2B5EF4-FFF2-40B4-BE49-F238E27FC236}">
                <a16:creationId xmlns:a16="http://schemas.microsoft.com/office/drawing/2014/main" id="{D5542EFA-17EC-4400-9CB3-3A24258B6DA8}"/>
              </a:ext>
            </a:extLst>
          </p:cNvPr>
          <p:cNvPicPr/>
          <p:nvPr/>
        </p:nvPicPr>
        <p:blipFill rotWithShape="1">
          <a:blip r:embed="rId5"/>
          <a:srcRect l="12746" t="38086" r="65068" b="17825"/>
          <a:stretch/>
        </p:blipFill>
        <p:spPr bwMode="auto">
          <a:xfrm>
            <a:off x="4324350" y="1779971"/>
            <a:ext cx="3048001" cy="4206876"/>
          </a:xfrm>
          <a:prstGeom prst="rect">
            <a:avLst/>
          </a:prstGeom>
          <a:ln>
            <a:solidFill>
              <a:schemeClr val="tx1"/>
            </a:solid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E2481591-DCCC-4176-A0DD-A66F48D6008F}"/>
              </a:ext>
            </a:extLst>
          </p:cNvPr>
          <p:cNvSpPr txBox="1"/>
          <p:nvPr/>
        </p:nvSpPr>
        <p:spPr>
          <a:xfrm>
            <a:off x="3000375" y="2286000"/>
            <a:ext cx="458780" cy="369332"/>
          </a:xfrm>
          <a:prstGeom prst="rect">
            <a:avLst/>
          </a:prstGeom>
          <a:noFill/>
        </p:spPr>
        <p:txBody>
          <a:bodyPr wrap="none" rtlCol="0">
            <a:spAutoFit/>
          </a:bodyPr>
          <a:lstStyle/>
          <a:p>
            <a:r>
              <a:rPr lang="en-IN" dirty="0"/>
              <a:t>(A)</a:t>
            </a:r>
            <a:endParaRPr lang="en-US" dirty="0"/>
          </a:p>
        </p:txBody>
      </p:sp>
      <p:sp>
        <p:nvSpPr>
          <p:cNvPr id="9" name="TextBox 8">
            <a:extLst>
              <a:ext uri="{FF2B5EF4-FFF2-40B4-BE49-F238E27FC236}">
                <a16:creationId xmlns:a16="http://schemas.microsoft.com/office/drawing/2014/main" id="{C8E19837-F2AB-4247-921D-FFEECD0778B9}"/>
              </a:ext>
            </a:extLst>
          </p:cNvPr>
          <p:cNvSpPr txBox="1"/>
          <p:nvPr/>
        </p:nvSpPr>
        <p:spPr>
          <a:xfrm>
            <a:off x="1854524" y="5895977"/>
            <a:ext cx="450764" cy="369332"/>
          </a:xfrm>
          <a:prstGeom prst="rect">
            <a:avLst/>
          </a:prstGeom>
          <a:noFill/>
        </p:spPr>
        <p:txBody>
          <a:bodyPr wrap="none" rtlCol="0">
            <a:spAutoFit/>
          </a:bodyPr>
          <a:lstStyle/>
          <a:p>
            <a:r>
              <a:rPr lang="en-IN" dirty="0"/>
              <a:t>(B)</a:t>
            </a:r>
            <a:endParaRPr lang="en-US" dirty="0"/>
          </a:p>
        </p:txBody>
      </p:sp>
      <p:sp>
        <p:nvSpPr>
          <p:cNvPr id="10" name="TextBox 9">
            <a:extLst>
              <a:ext uri="{FF2B5EF4-FFF2-40B4-BE49-F238E27FC236}">
                <a16:creationId xmlns:a16="http://schemas.microsoft.com/office/drawing/2014/main" id="{FD721DBC-8AD9-4CBC-B081-AE219691AC09}"/>
              </a:ext>
            </a:extLst>
          </p:cNvPr>
          <p:cNvSpPr txBox="1"/>
          <p:nvPr/>
        </p:nvSpPr>
        <p:spPr>
          <a:xfrm>
            <a:off x="5623769" y="5982639"/>
            <a:ext cx="449162" cy="369332"/>
          </a:xfrm>
          <a:prstGeom prst="rect">
            <a:avLst/>
          </a:prstGeom>
          <a:noFill/>
        </p:spPr>
        <p:txBody>
          <a:bodyPr wrap="none" rtlCol="0">
            <a:spAutoFit/>
          </a:bodyPr>
          <a:lstStyle/>
          <a:p>
            <a:r>
              <a:rPr lang="en-IN" dirty="0"/>
              <a:t>(C)</a:t>
            </a:r>
            <a:endParaRPr lang="en-US" dirty="0"/>
          </a:p>
        </p:txBody>
      </p:sp>
      <p:sp>
        <p:nvSpPr>
          <p:cNvPr id="11" name="TextBox 10">
            <a:extLst>
              <a:ext uri="{FF2B5EF4-FFF2-40B4-BE49-F238E27FC236}">
                <a16:creationId xmlns:a16="http://schemas.microsoft.com/office/drawing/2014/main" id="{BB313344-E4D0-482C-ABF2-DC1B7E61D855}"/>
              </a:ext>
            </a:extLst>
          </p:cNvPr>
          <p:cNvSpPr txBox="1"/>
          <p:nvPr/>
        </p:nvSpPr>
        <p:spPr>
          <a:xfrm>
            <a:off x="9695424" y="5348288"/>
            <a:ext cx="468398" cy="369332"/>
          </a:xfrm>
          <a:prstGeom prst="rect">
            <a:avLst/>
          </a:prstGeom>
          <a:noFill/>
        </p:spPr>
        <p:txBody>
          <a:bodyPr wrap="none" rtlCol="0">
            <a:spAutoFit/>
          </a:bodyPr>
          <a:lstStyle/>
          <a:p>
            <a:r>
              <a:rPr lang="en-IN" dirty="0"/>
              <a:t>(D)</a:t>
            </a:r>
            <a:endParaRPr lang="en-US" dirty="0"/>
          </a:p>
        </p:txBody>
      </p:sp>
    </p:spTree>
    <p:extLst>
      <p:ext uri="{BB962C8B-B14F-4D97-AF65-F5344CB8AC3E}">
        <p14:creationId xmlns:p14="http://schemas.microsoft.com/office/powerpoint/2010/main" val="217554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D5C2-E56C-4F0F-8D03-A736C015FB6B}"/>
              </a:ext>
            </a:extLst>
          </p:cNvPr>
          <p:cNvSpPr>
            <a:spLocks noGrp="1"/>
          </p:cNvSpPr>
          <p:nvPr>
            <p:ph type="title"/>
          </p:nvPr>
        </p:nvSpPr>
        <p:spPr>
          <a:xfrm>
            <a:off x="838200" y="2766218"/>
            <a:ext cx="10515600" cy="1325563"/>
          </a:xfrm>
        </p:spPr>
        <p:txBody>
          <a:bodyPr/>
          <a:lstStyle/>
          <a:p>
            <a:pPr algn="ctr"/>
            <a:r>
              <a:rPr lang="en-IN" b="1" dirty="0">
                <a:latin typeface="Verdana" panose="020B0604030504040204" pitchFamily="34" charset="0"/>
                <a:ea typeface="Verdana" panose="020B0604030504040204" pitchFamily="34" charset="0"/>
              </a:rPr>
              <a:t>Conclusion</a:t>
            </a:r>
            <a:endParaRPr lang="en-US"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92626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4FCE-685E-4C11-894D-E8BB1E95A34F}"/>
              </a:ext>
            </a:extLst>
          </p:cNvPr>
          <p:cNvSpPr>
            <a:spLocks noGrp="1"/>
          </p:cNvSpPr>
          <p:nvPr>
            <p:ph type="title"/>
          </p:nvPr>
        </p:nvSpPr>
        <p:spPr/>
        <p:txBody>
          <a:bodyPr>
            <a:normAutofit/>
          </a:bodyPr>
          <a:lstStyle/>
          <a:p>
            <a:pPr algn="ctr"/>
            <a:r>
              <a:rPr lang="en-IN" sz="3600" b="1" dirty="0">
                <a:latin typeface="Arial" panose="020B0604020202020204" pitchFamily="34" charset="0"/>
                <a:cs typeface="Arial" panose="020B0604020202020204" pitchFamily="34" charset="0"/>
              </a:rPr>
              <a:t>Conclusion</a:t>
            </a:r>
            <a:endParaRPr lang="en-US" sz="36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223067B-EB4F-4E97-B4E9-5126D22F8C6D}"/>
              </a:ext>
            </a:extLst>
          </p:cNvPr>
          <p:cNvSpPr>
            <a:spLocks noGrp="1"/>
          </p:cNvSpPr>
          <p:nvPr>
            <p:ph idx="1"/>
          </p:nvPr>
        </p:nvSpPr>
        <p:spPr>
          <a:xfrm>
            <a:off x="838200" y="1690688"/>
            <a:ext cx="10515600" cy="4486275"/>
          </a:xfrm>
        </p:spPr>
        <p:txBody>
          <a:bodyPr>
            <a:normAutofit/>
          </a:bodyPr>
          <a:lstStyle/>
          <a:p>
            <a:r>
              <a:rPr lang="en-IN" sz="2400" dirty="0">
                <a:latin typeface="Times New Roman" panose="02020603050405020304" pitchFamily="18" charset="0"/>
                <a:cs typeface="Times New Roman" panose="02020603050405020304" pitchFamily="18" charset="0"/>
              </a:rPr>
              <a:t>This study has employed a new generation of mapping techniques to provide the origin and propagation of human gastric slow wave activity.</a:t>
            </a:r>
          </a:p>
          <a:p>
            <a:r>
              <a:rPr lang="en-IN" sz="2400" dirty="0">
                <a:latin typeface="Times New Roman" panose="02020603050405020304" pitchFamily="18" charset="0"/>
                <a:cs typeface="Times New Roman" panose="02020603050405020304" pitchFamily="18" charset="0"/>
              </a:rPr>
              <a:t>The mapping and mathematical model evaluates circumferential gastric slow wave conduction.</a:t>
            </a:r>
          </a:p>
          <a:p>
            <a:r>
              <a:rPr lang="en-IN" sz="2400" dirty="0">
                <a:latin typeface="Times New Roman" panose="02020603050405020304" pitchFamily="18" charset="0"/>
                <a:cs typeface="Times New Roman" panose="02020603050405020304" pitchFamily="18" charset="0"/>
              </a:rPr>
              <a:t>The GUI application model is capable of the recording real-time data from 32-channels and applying stimulation pulses to each 32-channels.</a:t>
            </a:r>
          </a:p>
          <a:p>
            <a:r>
              <a:rPr lang="en-IN" sz="2400" dirty="0">
                <a:latin typeface="Times New Roman" panose="02020603050405020304" pitchFamily="18" charset="0"/>
                <a:cs typeface="Times New Roman" panose="02020603050405020304" pitchFamily="18" charset="0"/>
              </a:rPr>
              <a:t>The system can detect slow wave with different frequency and amplitude.</a:t>
            </a:r>
          </a:p>
          <a:p>
            <a:r>
              <a:rPr lang="en-IN" sz="2400" dirty="0">
                <a:latin typeface="Times New Roman" panose="02020603050405020304" pitchFamily="18" charset="0"/>
                <a:cs typeface="Times New Roman" panose="02020603050405020304" pitchFamily="18" charset="0"/>
              </a:rPr>
              <a:t>Ideally, three cycles per minute a slow wave is detected for healthy stomach models </a:t>
            </a:r>
            <a:r>
              <a:rPr lang="en-IN" sz="2400" dirty="0" err="1">
                <a:latin typeface="Times New Roman" panose="02020603050405020304" pitchFamily="18" charset="0"/>
                <a:cs typeface="Times New Roman" panose="02020603050405020304" pitchFamily="18" charset="0"/>
              </a:rPr>
              <a:t>ie</a:t>
            </a:r>
            <a:r>
              <a:rPr lang="en-IN" sz="2400" dirty="0">
                <a:latin typeface="Times New Roman" panose="02020603050405020304" pitchFamily="18" charset="0"/>
                <a:cs typeface="Times New Roman" panose="02020603050405020304" pitchFamily="18" charset="0"/>
              </a:rPr>
              <a:t> the stomach detects peak every 20 seconds.</a:t>
            </a:r>
          </a:p>
          <a:p>
            <a:r>
              <a:rPr lang="en-IN" sz="2400" dirty="0">
                <a:latin typeface="Times New Roman" panose="02020603050405020304" pitchFamily="18" charset="0"/>
                <a:cs typeface="Times New Roman" panose="02020603050405020304" pitchFamily="18" charset="0"/>
              </a:rPr>
              <a:t>An experiment also demonstrated the capability to apply short pulse stimulation, long pulse stimulation and a train of pulse stimulation.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1291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5095-6883-44E5-9D60-79E388F7FB5E}"/>
              </a:ext>
            </a:extLst>
          </p:cNvPr>
          <p:cNvSpPr>
            <a:spLocks noGrp="1"/>
          </p:cNvSpPr>
          <p:nvPr>
            <p:ph type="title"/>
          </p:nvPr>
        </p:nvSpPr>
        <p:spPr/>
        <p:txBody>
          <a:bodyPr>
            <a:normAutofit/>
          </a:bodyPr>
          <a:lstStyle/>
          <a:p>
            <a:pPr algn="ctr"/>
            <a:r>
              <a:rPr lang="en-IN" sz="3600" b="1" dirty="0">
                <a:latin typeface="Arial" panose="020B0604020202020204" pitchFamily="34" charset="0"/>
                <a:cs typeface="Arial" panose="020B0604020202020204" pitchFamily="34" charset="0"/>
              </a:rPr>
              <a:t>Medtronic Enterra</a:t>
            </a:r>
            <a:endParaRPr lang="en-US" sz="36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B3A1818-8A62-4CAA-97BE-F6221328C6CA}"/>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In the fall of 1999, the FDA designated the gastric electrical stimulation Enterra™ Therapy system as a Humanitarian Use Device.</a:t>
            </a:r>
          </a:p>
          <a:p>
            <a:r>
              <a:rPr lang="en-IN" sz="2400" dirty="0">
                <a:latin typeface="Times New Roman" panose="02020603050405020304" pitchFamily="18" charset="0"/>
                <a:cs typeface="Times New Roman" panose="02020603050405020304" pitchFamily="18" charset="0"/>
              </a:rPr>
              <a:t>The Enterra™ model 3116 gastric neurotransmitter is a programmable, implantable device that generates mild electrical pluses to treat chronic, intractable nausea and vomiting from gastroparesis caused by diabetes.</a:t>
            </a:r>
          </a:p>
          <a:p>
            <a:r>
              <a:rPr lang="en-IN" sz="2400" dirty="0">
                <a:latin typeface="Times New Roman" panose="02020603050405020304" pitchFamily="18" charset="0"/>
                <a:cs typeface="Times New Roman" panose="02020603050405020304" pitchFamily="18" charset="0"/>
              </a:rPr>
              <a:t>Enterra® II model is more compactible than Enterra model with electromagnetic interference.</a:t>
            </a:r>
            <a:endParaRPr lang="en-US" sz="2400" dirty="0">
              <a:latin typeface="Times New Roman" panose="02020603050405020304" pitchFamily="18" charset="0"/>
              <a:cs typeface="Times New Roman" panose="02020603050405020304" pitchFamily="18" charset="0"/>
            </a:endParaRPr>
          </a:p>
        </p:txBody>
      </p:sp>
      <p:pic>
        <p:nvPicPr>
          <p:cNvPr id="4" name="Picture 3" descr=" Enterraâ¢ gastric neurostimulator">
            <a:extLst>
              <a:ext uri="{FF2B5EF4-FFF2-40B4-BE49-F238E27FC236}">
                <a16:creationId xmlns:a16="http://schemas.microsoft.com/office/drawing/2014/main" id="{DC8E367A-ADE7-4139-8278-62C94100F4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90311" y="4718685"/>
            <a:ext cx="2964180" cy="1920240"/>
          </a:xfrm>
          <a:prstGeom prst="rect">
            <a:avLst/>
          </a:prstGeom>
          <a:noFill/>
          <a:ln>
            <a:noFill/>
          </a:ln>
        </p:spPr>
      </p:pic>
      <p:pic>
        <p:nvPicPr>
          <p:cNvPr id="5" name="Picture 4" descr="Enterra II Neurostimulator">
            <a:extLst>
              <a:ext uri="{FF2B5EF4-FFF2-40B4-BE49-F238E27FC236}">
                <a16:creationId xmlns:a16="http://schemas.microsoft.com/office/drawing/2014/main" id="{C26DA8C0-C696-44D8-BAA8-6BB314165B4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06602" y="4718685"/>
            <a:ext cx="2245995" cy="1950720"/>
          </a:xfrm>
          <a:prstGeom prst="rect">
            <a:avLst/>
          </a:prstGeom>
          <a:noFill/>
          <a:ln>
            <a:noFill/>
          </a:ln>
        </p:spPr>
      </p:pic>
    </p:spTree>
    <p:extLst>
      <p:ext uri="{BB962C8B-B14F-4D97-AF65-F5344CB8AC3E}">
        <p14:creationId xmlns:p14="http://schemas.microsoft.com/office/powerpoint/2010/main" val="2183157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D5C2-E56C-4F0F-8D03-A736C015FB6B}"/>
              </a:ext>
            </a:extLst>
          </p:cNvPr>
          <p:cNvSpPr>
            <a:spLocks noGrp="1"/>
          </p:cNvSpPr>
          <p:nvPr>
            <p:ph type="title"/>
          </p:nvPr>
        </p:nvSpPr>
        <p:spPr>
          <a:xfrm>
            <a:off x="838200" y="2766218"/>
            <a:ext cx="10515600" cy="1325563"/>
          </a:xfrm>
        </p:spPr>
        <p:txBody>
          <a:bodyPr/>
          <a:lstStyle/>
          <a:p>
            <a:pPr algn="ctr"/>
            <a:r>
              <a:rPr lang="en-IN" b="1" dirty="0">
                <a:latin typeface="Verdana" panose="020B0604030504040204" pitchFamily="34" charset="0"/>
                <a:ea typeface="Verdana" panose="020B0604030504040204" pitchFamily="34" charset="0"/>
              </a:rPr>
              <a:t>Future Scope</a:t>
            </a:r>
            <a:endParaRPr lang="en-US"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2045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D5C2-E56C-4F0F-8D03-A736C015FB6B}"/>
              </a:ext>
            </a:extLst>
          </p:cNvPr>
          <p:cNvSpPr>
            <a:spLocks noGrp="1"/>
          </p:cNvSpPr>
          <p:nvPr>
            <p:ph type="title"/>
          </p:nvPr>
        </p:nvSpPr>
        <p:spPr>
          <a:xfrm>
            <a:off x="838200" y="2766218"/>
            <a:ext cx="10515600" cy="1325563"/>
          </a:xfrm>
        </p:spPr>
        <p:txBody>
          <a:bodyPr/>
          <a:lstStyle/>
          <a:p>
            <a:pPr algn="ctr"/>
            <a:r>
              <a:rPr lang="en-IN" b="1">
                <a:latin typeface="Verdana" panose="020B0604030504040204" pitchFamily="34" charset="0"/>
                <a:ea typeface="Verdana" panose="020B0604030504040204" pitchFamily="34" charset="0"/>
              </a:rPr>
              <a:t>True Story</a:t>
            </a:r>
            <a:endParaRPr lang="en-US"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586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BB35-57E6-44B0-B9CF-EFC2AF452E07}"/>
              </a:ext>
            </a:extLst>
          </p:cNvPr>
          <p:cNvSpPr>
            <a:spLocks noGrp="1"/>
          </p:cNvSpPr>
          <p:nvPr>
            <p:ph type="title"/>
          </p:nvPr>
        </p:nvSpPr>
        <p:spPr/>
        <p:txBody>
          <a:bodyPr>
            <a:normAutofit/>
          </a:bodyPr>
          <a:lstStyle/>
          <a:p>
            <a:pPr algn="ctr"/>
            <a:r>
              <a:rPr lang="en-IN" sz="3600" b="1" dirty="0">
                <a:latin typeface="Arial" panose="020B0604020202020204" pitchFamily="34" charset="0"/>
                <a:cs typeface="Arial" panose="020B0604020202020204" pitchFamily="34" charset="0"/>
              </a:rPr>
              <a:t>Future Scope</a:t>
            </a:r>
            <a:endParaRPr lang="en-US" sz="36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3C855F3-1E10-4B97-A399-9F9C0D8F157C}"/>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The major drawback of the system is that recording, and stimulation cannot be performed simultaneously. Any one of the process can be processed at a time instant. Future models should record and stimulate simultaneously.</a:t>
            </a:r>
            <a:endParaRPr lang="en-US"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 system is successfully tested in laboratory. The technique and findings can be applied for in-vivo experiments to offer new opportunities to understand the nature of human gastric dysrhythmias.</a:t>
            </a:r>
            <a:endParaRPr lang="en-US"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Dysrhythmia in gastroparesis may include depletion of ICC. The structure of ICC network changes. This increases the variations in gastric slow wave conductivity. Future models should include these parameters in order to develop insights into gastric dysrhythmias.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8609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A07E96-3969-4595-802D-25631B3CB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4EE850F-AE83-4C3F-A64D-8B67DEF33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1BC9603D-FE04-4520-8E50-7C75B9CA22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0A0E3407-9CB8-45DA-9F2E-5B81388C1D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091A4076-E94C-4E3A-BDAF-3D51C167CE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257CB374-17D4-4D8A-8F6A-D79BAE50EB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6CAD8AE5-485A-40A6-9A10-B2D46F293A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1A323CDF-8C44-4003-8C7E-56DA0652ED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588FAE68-2618-4A05-9619-5B0476CF8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8BD498FC-EB33-41D8-844F-F8B658B14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2E631E6C-DAC5-4239-818A-AA7E4D372C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9AF25E18-21FA-4C72-BFBA-6970C2299A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FEFCA527-806C-494B-B0FA-BC2DCBB8AF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1348858B-E257-4F55-824B-A4E0E12B2D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0328079F-5D7D-4C32-94FE-4746AABC90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936F7460-760A-4C69-B444-66970423A6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046A42DA-07A5-4FC4-9A8E-E7803145E8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EAD3D7E7-545F-40E9-9CDA-83D9F4E4BF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A82941B0-23C5-480D-8374-A5427FDF0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E25E04FF-BCA7-48D1-B958-C35D3E94E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A7E8EF9C-5522-451C-8CB5-0575E24523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C7D119FF-606C-4006-A3CB-C83426DCA1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58942" y="3893141"/>
            <a:ext cx="5648782" cy="1771275"/>
            <a:chOff x="3258942" y="3893141"/>
            <a:chExt cx="5648782" cy="1771275"/>
          </a:xfrm>
        </p:grpSpPr>
        <p:sp>
          <p:nvSpPr>
            <p:cNvPr id="33" name="Isosceles Triangle 39">
              <a:extLst>
                <a:ext uri="{FF2B5EF4-FFF2-40B4-BE49-F238E27FC236}">
                  <a16:creationId xmlns:a16="http://schemas.microsoft.com/office/drawing/2014/main" id="{C910710A-4E31-4871-8A01-586AC5FC0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1437FA2-C275-4241-AD89-34B44DE74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58942" y="3893141"/>
              <a:ext cx="5648782"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82D5C2-E56C-4F0F-8D03-A736C015FB6B}"/>
              </a:ext>
            </a:extLst>
          </p:cNvPr>
          <p:cNvSpPr>
            <a:spLocks noGrp="1"/>
          </p:cNvSpPr>
          <p:nvPr>
            <p:ph type="title"/>
          </p:nvPr>
        </p:nvSpPr>
        <p:spPr>
          <a:xfrm>
            <a:off x="3341238" y="3980237"/>
            <a:ext cx="5495069" cy="727748"/>
          </a:xfrm>
        </p:spPr>
        <p:txBody>
          <a:bodyPr vert="horz" lIns="91440" tIns="45720" rIns="91440" bIns="45720" rtlCol="0" anchor="b">
            <a:normAutofit/>
          </a:bodyPr>
          <a:lstStyle/>
          <a:p>
            <a:pPr algn="ctr"/>
            <a:r>
              <a:rPr lang="en-US" sz="4000" b="1" kern="1200">
                <a:solidFill>
                  <a:srgbClr val="FFFFFF"/>
                </a:solidFill>
                <a:latin typeface="+mj-lt"/>
                <a:ea typeface="+mj-ea"/>
                <a:cs typeface="+mj-cs"/>
              </a:rPr>
              <a:t>Questions?</a:t>
            </a:r>
          </a:p>
        </p:txBody>
      </p:sp>
      <p:sp>
        <p:nvSpPr>
          <p:cNvPr id="36" name="Rectangle 35">
            <a:extLst>
              <a:ext uri="{FF2B5EF4-FFF2-40B4-BE49-F238E27FC236}">
                <a16:creationId xmlns:a16="http://schemas.microsoft.com/office/drawing/2014/main" id="{BC72E954-3173-4229-93A2-B05A46E096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58942" y="1177047"/>
            <a:ext cx="5648782" cy="2623954"/>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Questions">
            <a:extLst>
              <a:ext uri="{FF2B5EF4-FFF2-40B4-BE49-F238E27FC236}">
                <a16:creationId xmlns:a16="http://schemas.microsoft.com/office/drawing/2014/main" id="{CDC474C3-FF5A-47D6-A3C8-384BB8DDC4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43021" y="1344133"/>
            <a:ext cx="2289685" cy="2289685"/>
          </a:xfrm>
          <a:prstGeom prst="rect">
            <a:avLst/>
          </a:prstGeom>
          <a:ln w="12700">
            <a:noFill/>
          </a:ln>
        </p:spPr>
      </p:pic>
    </p:spTree>
    <p:extLst>
      <p:ext uri="{BB962C8B-B14F-4D97-AF65-F5344CB8AC3E}">
        <p14:creationId xmlns:p14="http://schemas.microsoft.com/office/powerpoint/2010/main" val="3307035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2D5C2-E56C-4F0F-8D03-A736C015FB6B}"/>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b="1" kern="1200">
                <a:solidFill>
                  <a:srgbClr val="FFFFFF"/>
                </a:solidFill>
                <a:latin typeface="+mj-lt"/>
                <a:ea typeface="+mj-ea"/>
                <a:cs typeface="+mj-cs"/>
              </a:rPr>
              <a:t>Thank You!!!</a:t>
            </a:r>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6219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a:extLst>
              <a:ext uri="{FF2B5EF4-FFF2-40B4-BE49-F238E27FC236}">
                <a16:creationId xmlns:a16="http://schemas.microsoft.com/office/drawing/2014/main" id="{4F0CD6C7-1FBF-4025-A9B6-739E97C65391}"/>
              </a:ext>
            </a:extLst>
          </p:cNvPr>
          <p:cNvPicPr>
            <a:picLocks noGrp="1" noChangeAspect="1"/>
          </p:cNvPicPr>
          <p:nvPr>
            <p:ph sz="half" idx="2"/>
          </p:nvPr>
        </p:nvPicPr>
        <p:blipFill rotWithShape="1">
          <a:blip r:embed="rId2">
            <a:alphaModFix amt="35000"/>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D76A7E84-DEA8-4C3C-B793-174D6E365F7F}"/>
              </a:ext>
            </a:extLst>
          </p:cNvPr>
          <p:cNvSpPr>
            <a:spLocks noGrp="1"/>
          </p:cNvSpPr>
          <p:nvPr>
            <p:ph type="title"/>
          </p:nvPr>
        </p:nvSpPr>
        <p:spPr>
          <a:xfrm>
            <a:off x="362587" y="0"/>
            <a:ext cx="6535513" cy="6857999"/>
          </a:xfrm>
        </p:spPr>
        <p:txBody>
          <a:bodyPr vert="horz" lIns="91440" tIns="45720" rIns="91440" bIns="45720" rtlCol="0" anchor="ctr">
            <a:normAutofit/>
          </a:bodyPr>
          <a:lstStyle/>
          <a:p>
            <a:pPr algn="r"/>
            <a:br>
              <a:rPr lang="en-US" sz="8000" b="1" dirty="0">
                <a:ln w="22225">
                  <a:solidFill>
                    <a:srgbClr val="FFFFFF"/>
                  </a:solidFill>
                </a:ln>
                <a:noFill/>
                <a:latin typeface="Verdana" panose="020B0604030504040204" pitchFamily="34" charset="0"/>
                <a:ea typeface="Verdana" panose="020B0604030504040204" pitchFamily="34" charset="0"/>
              </a:rPr>
            </a:br>
            <a:br>
              <a:rPr lang="en-US" sz="8000" b="1" dirty="0">
                <a:ln w="22225">
                  <a:solidFill>
                    <a:srgbClr val="FFFFFF"/>
                  </a:solidFill>
                </a:ln>
                <a:noFill/>
                <a:latin typeface="Verdana" panose="020B0604030504040204" pitchFamily="34" charset="0"/>
                <a:ea typeface="Verdana" panose="020B0604030504040204" pitchFamily="34" charset="0"/>
              </a:rPr>
            </a:br>
            <a:br>
              <a:rPr lang="en-US" sz="8000" b="1" dirty="0">
                <a:ln w="22225">
                  <a:solidFill>
                    <a:srgbClr val="FFFFFF"/>
                  </a:solidFill>
                </a:ln>
                <a:noFill/>
                <a:latin typeface="Verdana" panose="020B0604030504040204" pitchFamily="34" charset="0"/>
                <a:ea typeface="Verdana" panose="020B0604030504040204" pitchFamily="34" charset="0"/>
              </a:rPr>
            </a:br>
            <a:r>
              <a:rPr lang="en-US" sz="8000" b="1" dirty="0" err="1">
                <a:ln w="22225">
                  <a:solidFill>
                    <a:srgbClr val="FFFFFF"/>
                  </a:solidFill>
                </a:ln>
                <a:noFill/>
                <a:latin typeface="Verdana" panose="020B0604030504040204" pitchFamily="34" charset="0"/>
                <a:ea typeface="Verdana" panose="020B0604030504040204" pitchFamily="34" charset="0"/>
              </a:rPr>
              <a:t>Leita</a:t>
            </a:r>
            <a:r>
              <a:rPr lang="en-US" sz="8000" b="1" dirty="0">
                <a:ln w="22225">
                  <a:solidFill>
                    <a:srgbClr val="FFFFFF"/>
                  </a:solidFill>
                </a:ln>
                <a:noFill/>
                <a:latin typeface="Verdana" panose="020B0604030504040204" pitchFamily="34" charset="0"/>
                <a:ea typeface="Verdana" panose="020B0604030504040204" pitchFamily="34" charset="0"/>
              </a:rPr>
              <a:t> Story</a:t>
            </a:r>
          </a:p>
        </p:txBody>
      </p:sp>
      <p:cxnSp>
        <p:nvCxnSpPr>
          <p:cNvPr id="11" name="Straight Connector 10">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D0E563F-7574-45E9-98F0-48AC6503EE44}"/>
              </a:ext>
            </a:extLst>
          </p:cNvPr>
          <p:cNvSpPr>
            <a:spLocks noGrp="1"/>
          </p:cNvSpPr>
          <p:nvPr>
            <p:ph sz="half" idx="1"/>
          </p:nvPr>
        </p:nvSpPr>
        <p:spPr>
          <a:xfrm>
            <a:off x="7212899" y="545432"/>
            <a:ext cx="4979081" cy="6095999"/>
          </a:xfrm>
        </p:spPr>
        <p:txBody>
          <a:bodyPr vert="horz" lIns="91440" tIns="45720" rIns="91440" bIns="45720" rtlCol="0" anchor="ctr">
            <a:noAutofit/>
          </a:bodyPr>
          <a:lstStyle/>
          <a:p>
            <a:r>
              <a:rPr lang="en-IN" sz="2400" dirty="0">
                <a:solidFill>
                  <a:srgbClr val="FFFFFF"/>
                </a:solidFill>
                <a:latin typeface="Times New Roman" panose="02020603050405020304" pitchFamily="18" charset="0"/>
                <a:cs typeface="Times New Roman" panose="02020603050405020304" pitchFamily="18" charset="0"/>
              </a:rPr>
              <a:t>A student studying for her PhD in cellular and molecular biology.</a:t>
            </a:r>
          </a:p>
          <a:p>
            <a:r>
              <a:rPr lang="en-IN" sz="2400" dirty="0">
                <a:solidFill>
                  <a:srgbClr val="FFFFFF"/>
                </a:solidFill>
                <a:latin typeface="Times New Roman" panose="02020603050405020304" pitchFamily="18" charset="0"/>
                <a:cs typeface="Times New Roman" panose="02020603050405020304" pitchFamily="18" charset="0"/>
              </a:rPr>
              <a:t>She woke up one day with earache and nausea.</a:t>
            </a:r>
          </a:p>
          <a:p>
            <a:r>
              <a:rPr lang="en-IN" sz="2400" dirty="0">
                <a:solidFill>
                  <a:srgbClr val="FFFFFF"/>
                </a:solidFill>
                <a:latin typeface="Times New Roman" panose="02020603050405020304" pitchFamily="18" charset="0"/>
                <a:cs typeface="Times New Roman" panose="02020603050405020304" pitchFamily="18" charset="0"/>
              </a:rPr>
              <a:t>She started her busy day working at the lab, but soon her symptoms worsened to include an increased heart rate, shaking in her arms and sensitivity to light</a:t>
            </a:r>
            <a:r>
              <a:rPr lang="en-US" sz="2400" dirty="0">
                <a:solidFill>
                  <a:srgbClr val="FFFFFF"/>
                </a:solidFill>
                <a:latin typeface="Times New Roman" panose="02020603050405020304" pitchFamily="18" charset="0"/>
                <a:cs typeface="Times New Roman" panose="02020603050405020304" pitchFamily="18" charset="0"/>
              </a:rPr>
              <a:t>.</a:t>
            </a:r>
          </a:p>
          <a:p>
            <a:r>
              <a:rPr lang="en-IN" sz="2400" dirty="0">
                <a:solidFill>
                  <a:srgbClr val="FFFFFF"/>
                </a:solidFill>
                <a:latin typeface="Times New Roman" panose="02020603050405020304" pitchFamily="18" charset="0"/>
                <a:cs typeface="Times New Roman" panose="02020603050405020304" pitchFamily="18" charset="0"/>
              </a:rPr>
              <a:t>W</a:t>
            </a:r>
            <a:r>
              <a:rPr lang="en-US" sz="2400" dirty="0" err="1">
                <a:solidFill>
                  <a:srgbClr val="FFFFFF"/>
                </a:solidFill>
                <a:latin typeface="Times New Roman" panose="02020603050405020304" pitchFamily="18" charset="0"/>
                <a:cs typeface="Times New Roman" panose="02020603050405020304" pitchFamily="18" charset="0"/>
              </a:rPr>
              <a:t>ithin</a:t>
            </a:r>
            <a:r>
              <a:rPr lang="en-US" sz="2400" dirty="0">
                <a:solidFill>
                  <a:srgbClr val="FFFFFF"/>
                </a:solidFill>
                <a:latin typeface="Times New Roman" panose="02020603050405020304" pitchFamily="18" charset="0"/>
                <a:cs typeface="Times New Roman" panose="02020603050405020304" pitchFamily="18" charset="0"/>
              </a:rPr>
              <a:t> 3 days she experienced vertigo and nausea and couldn’t keep down food or drink.</a:t>
            </a:r>
          </a:p>
          <a:p>
            <a:r>
              <a:rPr lang="en-IN" sz="2400" dirty="0">
                <a:solidFill>
                  <a:srgbClr val="FFFFFF"/>
                </a:solidFill>
                <a:latin typeface="Times New Roman" panose="02020603050405020304" pitchFamily="18" charset="0"/>
                <a:cs typeface="Times New Roman" panose="02020603050405020304" pitchFamily="18" charset="0"/>
              </a:rPr>
              <a:t>D</a:t>
            </a:r>
            <a:r>
              <a:rPr lang="en-US" sz="2400" dirty="0" err="1">
                <a:solidFill>
                  <a:srgbClr val="FFFFFF"/>
                </a:solidFill>
                <a:latin typeface="Times New Roman" panose="02020603050405020304" pitchFamily="18" charset="0"/>
                <a:cs typeface="Times New Roman" panose="02020603050405020304" pitchFamily="18" charset="0"/>
              </a:rPr>
              <a:t>octors</a:t>
            </a:r>
            <a:r>
              <a:rPr lang="en-US" sz="2400" dirty="0">
                <a:solidFill>
                  <a:srgbClr val="FFFFFF"/>
                </a:solidFill>
                <a:latin typeface="Times New Roman" panose="02020603050405020304" pitchFamily="18" charset="0"/>
                <a:cs typeface="Times New Roman" panose="02020603050405020304" pitchFamily="18" charset="0"/>
              </a:rPr>
              <a:t> explained that bulimia, an ear infection or meningitis might be causes thought none seemed to fit.</a:t>
            </a:r>
          </a:p>
          <a:p>
            <a:r>
              <a:rPr lang="en-IN" sz="2400" dirty="0">
                <a:solidFill>
                  <a:srgbClr val="FFFFFF"/>
                </a:solidFill>
                <a:latin typeface="Times New Roman" panose="02020603050405020304" pitchFamily="18" charset="0"/>
                <a:cs typeface="Times New Roman" panose="02020603050405020304" pitchFamily="18" charset="0"/>
              </a:rPr>
              <a:t>A series of tests eventually revealed that </a:t>
            </a:r>
            <a:r>
              <a:rPr lang="en-IN" sz="2400" dirty="0" err="1">
                <a:solidFill>
                  <a:srgbClr val="FFFFFF"/>
                </a:solidFill>
                <a:latin typeface="Times New Roman" panose="02020603050405020304" pitchFamily="18" charset="0"/>
                <a:cs typeface="Times New Roman" panose="02020603050405020304" pitchFamily="18" charset="0"/>
              </a:rPr>
              <a:t>Leita</a:t>
            </a:r>
            <a:r>
              <a:rPr lang="en-IN" sz="2400" dirty="0">
                <a:solidFill>
                  <a:srgbClr val="FFFFFF"/>
                </a:solidFill>
                <a:latin typeface="Times New Roman" panose="02020603050405020304" pitchFamily="18" charset="0"/>
                <a:cs typeface="Times New Roman" panose="02020603050405020304" pitchFamily="18" charset="0"/>
              </a:rPr>
              <a:t> had gastroparesis.</a:t>
            </a:r>
            <a:endParaRPr lang="en-US" sz="2400" dirty="0">
              <a:solidFill>
                <a:srgbClr val="FFFFFF"/>
              </a:solidFill>
              <a:latin typeface="Times New Roman" panose="02020603050405020304" pitchFamily="18" charset="0"/>
              <a:cs typeface="Times New Roman" panose="02020603050405020304" pitchFamily="18" charset="0"/>
            </a:endParaRPr>
          </a:p>
          <a:p>
            <a:endParaRPr lang="en-IN" sz="24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092459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2D5C2-E56C-4F0F-8D03-A736C015FB6B}"/>
              </a:ext>
            </a:extLst>
          </p:cNvPr>
          <p:cNvSpPr>
            <a:spLocks noGrp="1"/>
          </p:cNvSpPr>
          <p:nvPr>
            <p:ph type="title"/>
          </p:nvPr>
        </p:nvSpPr>
        <p:spPr>
          <a:xfrm>
            <a:off x="838200" y="2766218"/>
            <a:ext cx="10515600" cy="1325563"/>
          </a:xfrm>
        </p:spPr>
        <p:txBody>
          <a:bodyPr/>
          <a:lstStyle/>
          <a:p>
            <a:pPr algn="ctr"/>
            <a:r>
              <a:rPr lang="en-IN" b="1">
                <a:latin typeface="Verdana" panose="020B0604030504040204" pitchFamily="34" charset="0"/>
                <a:ea typeface="Verdana" panose="020B0604030504040204" pitchFamily="34" charset="0"/>
              </a:rPr>
              <a:t>Introduction</a:t>
            </a:r>
            <a:endParaRPr lang="en-US"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17062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79511D-310C-47A2-B19F-F89093498F17}"/>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lgn="ctr"/>
            <a:r>
              <a:rPr lang="en-IN" sz="3600" b="1" dirty="0">
                <a:latin typeface="Arial" panose="020B0604020202020204" pitchFamily="34" charset="0"/>
                <a:cs typeface="Arial" panose="020B0604020202020204" pitchFamily="34" charset="0"/>
              </a:rPr>
              <a:t>Gastrointestinal Tract</a:t>
            </a:r>
            <a:endParaRPr lang="en-US" sz="3600" b="1" dirty="0">
              <a:latin typeface="Arial" panose="020B0604020202020204" pitchFamily="34" charset="0"/>
              <a:cs typeface="Arial" panose="020B0604020202020204" pitchFamily="34" charset="0"/>
            </a:endParaRPr>
          </a:p>
        </p:txBody>
      </p:sp>
      <p:pic>
        <p:nvPicPr>
          <p:cNvPr id="12" name="Content Placeholder 11" descr="Ilust. José Sanín">
            <a:extLst>
              <a:ext uri="{FF2B5EF4-FFF2-40B4-BE49-F238E27FC236}">
                <a16:creationId xmlns:a16="http://schemas.microsoft.com/office/drawing/2014/main" id="{CE09A921-3396-4A8A-961A-3931B3D083DA}"/>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t="15528"/>
          <a:stretch/>
        </p:blipFill>
        <p:spPr>
          <a:xfrm>
            <a:off x="20" y="10"/>
            <a:ext cx="4635571" cy="6857990"/>
          </a:xfrm>
          <a:prstGeom prst="rect">
            <a:avLst/>
          </a:prstGeom>
          <a:effectLst/>
        </p:spPr>
      </p:pic>
      <p:cxnSp>
        <p:nvCxnSpPr>
          <p:cNvPr id="17" name="Straight Connector 16">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a:solidFill>
              <a:srgbClr val="FF9D0B"/>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3C1547FF-D1E4-4ECA-8FED-548B2587594D}"/>
              </a:ext>
            </a:extLst>
          </p:cNvPr>
          <p:cNvSpPr>
            <a:spLocks noGrp="1"/>
          </p:cNvSpPr>
          <p:nvPr>
            <p:ph sz="half" idx="1"/>
          </p:nvPr>
        </p:nvSpPr>
        <p:spPr>
          <a:xfrm>
            <a:off x="4965431" y="2438400"/>
            <a:ext cx="6586489" cy="3785419"/>
          </a:xfrm>
        </p:spPr>
        <p:txBody>
          <a:bodyPr vert="horz" lIns="91440" tIns="45720" rIns="91440" bIns="45720" rtlCol="0">
            <a:normAutofit/>
          </a:bodyPr>
          <a:lstStyle/>
          <a:p>
            <a:r>
              <a:rPr lang="en-IN" sz="2400" dirty="0">
                <a:latin typeface="Times New Roman" panose="02020603050405020304" pitchFamily="18" charset="0"/>
                <a:cs typeface="Times New Roman" panose="02020603050405020304" pitchFamily="18" charset="0"/>
              </a:rPr>
              <a:t>GI is an organ system within humans and animals which takes food, digest it to extract and absorb energy and nutrients.</a:t>
            </a:r>
          </a:p>
          <a:p>
            <a:r>
              <a:rPr lang="en-IN" sz="2400" dirty="0">
                <a:latin typeface="Times New Roman" panose="02020603050405020304" pitchFamily="18" charset="0"/>
                <a:cs typeface="Times New Roman" panose="02020603050405020304" pitchFamily="18" charset="0"/>
              </a:rPr>
              <a:t>Mouth, stomach, intestines and anus are part of human GI system.</a:t>
            </a:r>
          </a:p>
          <a:p>
            <a:r>
              <a:rPr lang="en-IN" sz="2400" dirty="0">
                <a:latin typeface="Times New Roman" panose="02020603050405020304" pitchFamily="18" charset="0"/>
                <a:cs typeface="Times New Roman" panose="02020603050405020304" pitchFamily="18" charset="0"/>
              </a:rPr>
              <a:t>Stomach plays an important role in the digestive system.</a:t>
            </a:r>
          </a:p>
          <a:p>
            <a:r>
              <a:rPr lang="en-IN" sz="2400" dirty="0">
                <a:latin typeface="Times New Roman" panose="02020603050405020304" pitchFamily="18" charset="0"/>
                <a:cs typeface="Times New Roman" panose="02020603050405020304" pitchFamily="18" charset="0"/>
              </a:rPr>
              <a:t>The main function of stomach includes secretion, digestion, mixing and emptying. It secretes acids and enzymes that digest food.</a:t>
            </a:r>
          </a:p>
          <a:p>
            <a:pPr marL="0" indent="0">
              <a:buNone/>
            </a:pPr>
            <a:endParaRPr lang="en-US" sz="2400" dirty="0"/>
          </a:p>
        </p:txBody>
      </p:sp>
    </p:spTree>
    <p:extLst>
      <p:ext uri="{BB962C8B-B14F-4D97-AF65-F5344CB8AC3E}">
        <p14:creationId xmlns:p14="http://schemas.microsoft.com/office/powerpoint/2010/main" val="1791988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0B7CC-1486-402C-868C-762DE4847808}"/>
              </a:ext>
            </a:extLst>
          </p:cNvPr>
          <p:cNvSpPr>
            <a:spLocks noGrp="1"/>
          </p:cNvSpPr>
          <p:nvPr>
            <p:ph type="title"/>
          </p:nvPr>
        </p:nvSpPr>
        <p:spPr>
          <a:xfrm>
            <a:off x="648930" y="238649"/>
            <a:ext cx="6240142" cy="1676603"/>
          </a:xfrm>
        </p:spPr>
        <p:txBody>
          <a:bodyPr vert="horz" lIns="91440" tIns="45720" rIns="91440" bIns="45720" rtlCol="0" anchor="ctr">
            <a:normAutofit/>
          </a:bodyPr>
          <a:lstStyle/>
          <a:p>
            <a:pPr algn="ctr"/>
            <a:r>
              <a:rPr lang="en-US" sz="3600" b="1" dirty="0">
                <a:latin typeface="Arial" panose="020B0604020202020204" pitchFamily="34" charset="0"/>
                <a:cs typeface="Arial" panose="020B0604020202020204" pitchFamily="34" charset="0"/>
              </a:rPr>
              <a:t>Anatomy of Stomach</a:t>
            </a:r>
          </a:p>
        </p:txBody>
      </p:sp>
      <p:sp>
        <p:nvSpPr>
          <p:cNvPr id="3" name="Content Placeholder 2">
            <a:extLst>
              <a:ext uri="{FF2B5EF4-FFF2-40B4-BE49-F238E27FC236}">
                <a16:creationId xmlns:a16="http://schemas.microsoft.com/office/drawing/2014/main" id="{7B874B74-A57B-4855-80A2-ABFAB3F41C9D}"/>
              </a:ext>
            </a:extLst>
          </p:cNvPr>
          <p:cNvSpPr>
            <a:spLocks noGrp="1"/>
          </p:cNvSpPr>
          <p:nvPr>
            <p:ph sz="half" idx="1"/>
          </p:nvPr>
        </p:nvSpPr>
        <p:spPr>
          <a:xfrm>
            <a:off x="648930" y="1915252"/>
            <a:ext cx="5127029" cy="4106261"/>
          </a:xfrm>
        </p:spPr>
        <p:txBody>
          <a:bodyPr vert="horz" lIns="91440" tIns="45720" rIns="91440" bIns="45720" rtlCol="0">
            <a:noAutofit/>
          </a:bodyPr>
          <a:lstStyle/>
          <a:p>
            <a:r>
              <a:rPr lang="en-IN" sz="2400" dirty="0">
                <a:latin typeface="Times New Roman" panose="02020603050405020304" pitchFamily="18" charset="0"/>
                <a:cs typeface="Times New Roman" panose="02020603050405020304" pitchFamily="18" charset="0"/>
              </a:rPr>
              <a:t>Stomach is characterised into three sections namely fundus, corpus and antrum.</a:t>
            </a:r>
          </a:p>
          <a:p>
            <a:r>
              <a:rPr lang="en-IN" sz="2400" dirty="0">
                <a:latin typeface="Times New Roman" panose="02020603050405020304" pitchFamily="18" charset="0"/>
                <a:cs typeface="Times New Roman" panose="02020603050405020304" pitchFamily="18" charset="0"/>
              </a:rPr>
              <a:t>Fundus is the uppermost portion of the stomach which connects oesophagus to the stomach.</a:t>
            </a:r>
          </a:p>
          <a:p>
            <a:r>
              <a:rPr lang="en-IN" sz="2400" dirty="0">
                <a:latin typeface="Times New Roman" panose="02020603050405020304" pitchFamily="18" charset="0"/>
                <a:cs typeface="Times New Roman" panose="02020603050405020304" pitchFamily="18" charset="0"/>
              </a:rPr>
              <a:t>Below fundus is the corpus, the main part of the stomach located between the upper and lower parts.</a:t>
            </a:r>
          </a:p>
          <a:p>
            <a:r>
              <a:rPr lang="en-IN" sz="2400" dirty="0">
                <a:latin typeface="Times New Roman" panose="02020603050405020304" pitchFamily="18" charset="0"/>
                <a:cs typeface="Times New Roman" panose="02020603050405020304" pitchFamily="18" charset="0"/>
              </a:rPr>
              <a:t>Antrum is lower portion near the intestine, where the food mixes with gastric juices.</a:t>
            </a:r>
            <a:endParaRPr lang="en-US" sz="2400" dirty="0">
              <a:latin typeface="Times New Roman" panose="02020603050405020304" pitchFamily="18" charset="0"/>
              <a:cs typeface="Times New Roman" panose="02020603050405020304" pitchFamily="18" charset="0"/>
            </a:endParaRPr>
          </a:p>
        </p:txBody>
      </p:sp>
      <p:pic>
        <p:nvPicPr>
          <p:cNvPr id="32" name="Content Placeholder 31" descr="https://images.cdn3.stockunlimited.net/clipart/stomach_1524741.jpg">
            <a:extLst>
              <a:ext uri="{FF2B5EF4-FFF2-40B4-BE49-F238E27FC236}">
                <a16:creationId xmlns:a16="http://schemas.microsoft.com/office/drawing/2014/main" id="{A89164D8-5EC2-4C08-BF00-23E01B10BF32}"/>
              </a:ext>
            </a:extLst>
          </p:cNvPr>
          <p:cNvPicPr>
            <a:picLocks noGrp="1"/>
          </p:cNvPicPr>
          <p:nvPr>
            <p:ph sz="half" idx="2"/>
          </p:nvPr>
        </p:nvPicPr>
        <p:blipFill rotWithShape="1">
          <a:blip r:embed="rId2">
            <a:extLst>
              <a:ext uri="{28A0092B-C50C-407E-A947-70E740481C1C}">
                <a14:useLocalDpi xmlns:a14="http://schemas.microsoft.com/office/drawing/2010/main" val="0"/>
              </a:ext>
            </a:extLst>
          </a:blip>
          <a:srcRect l="2082" r="-1" b="-1"/>
          <a:stretch/>
        </p:blipFill>
        <p:spPr bwMode="auto">
          <a:xfrm>
            <a:off x="6090613" y="640082"/>
            <a:ext cx="5461724" cy="5577837"/>
          </a:xfrm>
          <a:prstGeom prst="rect">
            <a:avLst/>
          </a:prstGeom>
          <a:noFill/>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93584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0FE3-1954-477F-A526-AA0383A2F3ED}"/>
              </a:ext>
            </a:extLst>
          </p:cNvPr>
          <p:cNvSpPr>
            <a:spLocks noGrp="1"/>
          </p:cNvSpPr>
          <p:nvPr>
            <p:ph type="title"/>
          </p:nvPr>
        </p:nvSpPr>
        <p:spPr/>
        <p:txBody>
          <a:bodyPr>
            <a:normAutofit/>
          </a:bodyPr>
          <a:lstStyle/>
          <a:p>
            <a:pPr algn="ctr"/>
            <a:r>
              <a:rPr lang="en-IN" sz="3600" b="1" dirty="0">
                <a:latin typeface="Arial" panose="020B0604020202020204" pitchFamily="34" charset="0"/>
                <a:cs typeface="Arial" panose="020B0604020202020204" pitchFamily="34" charset="0"/>
              </a:rPr>
              <a:t>Gastric Motility</a:t>
            </a:r>
            <a:endParaRPr lang="en-US" sz="3600" b="1" dirty="0">
              <a:latin typeface="Arial" panose="020B0604020202020204" pitchFamily="34" charset="0"/>
              <a:cs typeface="Arial" panose="020B0604020202020204" pitchFamily="34" charset="0"/>
            </a:endParaRPr>
          </a:p>
        </p:txBody>
      </p:sp>
      <p:sp>
        <p:nvSpPr>
          <p:cNvPr id="9" name="Content Placeholder 8">
            <a:extLst>
              <a:ext uri="{FF2B5EF4-FFF2-40B4-BE49-F238E27FC236}">
                <a16:creationId xmlns:a16="http://schemas.microsoft.com/office/drawing/2014/main" id="{AA8A71C0-7559-4780-B6EE-BC41FE649C46}"/>
              </a:ext>
            </a:extLst>
          </p:cNvPr>
          <p:cNvSpPr>
            <a:spLocks noGrp="1"/>
          </p:cNvSpPr>
          <p:nvPr>
            <p:ph idx="1"/>
          </p:nvPr>
        </p:nvSpPr>
        <p:spPr>
          <a:xfrm>
            <a:off x="838200" y="1825625"/>
            <a:ext cx="10515600" cy="3740986"/>
          </a:xfrm>
        </p:spPr>
        <p:txBody>
          <a:bodyPr>
            <a:normAutofit/>
          </a:bodyPr>
          <a:lstStyle/>
          <a:p>
            <a:r>
              <a:rPr lang="en-IN" sz="2400" dirty="0">
                <a:latin typeface="Times New Roman" panose="02020603050405020304" pitchFamily="18" charset="0"/>
                <a:cs typeface="Times New Roman" panose="02020603050405020304" pitchFamily="18" charset="0"/>
              </a:rPr>
              <a:t>Contraction and relaxation of stomach is a physical or mechanical event.</a:t>
            </a:r>
          </a:p>
          <a:p>
            <a:r>
              <a:rPr lang="en-IN" sz="2400" dirty="0">
                <a:latin typeface="Times New Roman" panose="02020603050405020304" pitchFamily="18" charset="0"/>
                <a:cs typeface="Times New Roman" panose="02020603050405020304" pitchFamily="18" charset="0"/>
              </a:rPr>
              <a:t>During this process, electrical changes are taking place.</a:t>
            </a:r>
          </a:p>
          <a:p>
            <a:r>
              <a:rPr lang="en-IN" sz="2400" dirty="0">
                <a:latin typeface="Times New Roman" panose="02020603050405020304" pitchFamily="18" charset="0"/>
                <a:cs typeface="Times New Roman" panose="02020603050405020304" pitchFamily="18" charset="0"/>
              </a:rPr>
              <a:t>Electrical events occurs in the muscle during resting and active condition.</a:t>
            </a:r>
          </a:p>
          <a:p>
            <a:r>
              <a:rPr lang="en-IN" sz="2400" dirty="0">
                <a:latin typeface="Times New Roman" panose="02020603050405020304" pitchFamily="18" charset="0"/>
                <a:cs typeface="Times New Roman" panose="02020603050405020304" pitchFamily="18" charset="0"/>
              </a:rPr>
              <a:t>Electrical potential difference across the cell membrane of the muscle during resting condition is called resting membrane potential.</a:t>
            </a:r>
          </a:p>
          <a:p>
            <a:r>
              <a:rPr lang="en-IN" sz="2400" dirty="0">
                <a:latin typeface="Times New Roman" panose="02020603050405020304" pitchFamily="18" charset="0"/>
                <a:cs typeface="Times New Roman" panose="02020603050405020304" pitchFamily="18" charset="0"/>
              </a:rPr>
              <a:t>Action potential is defined as a series of electrical changes that occur in the membrane potential when the muscle is stimulated.</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650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AC185-A94D-4824-A2A5-616E2D0CE997}"/>
              </a:ext>
            </a:extLst>
          </p:cNvPr>
          <p:cNvSpPr>
            <a:spLocks noGrp="1"/>
          </p:cNvSpPr>
          <p:nvPr>
            <p:ph type="title"/>
          </p:nvPr>
        </p:nvSpPr>
        <p:spPr/>
        <p:txBody>
          <a:bodyPr>
            <a:normAutofit/>
          </a:bodyPr>
          <a:lstStyle/>
          <a:p>
            <a:pPr algn="ctr"/>
            <a:r>
              <a:rPr lang="en-IN" sz="3600" b="1" dirty="0">
                <a:latin typeface="Arial" panose="020B0604020202020204" pitchFamily="34" charset="0"/>
                <a:cs typeface="Arial" panose="020B0604020202020204" pitchFamily="34" charset="0"/>
              </a:rPr>
              <a:t>Bioelectrical Activities</a:t>
            </a:r>
            <a:endParaRPr lang="en-US" sz="3600" b="1" dirty="0">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101A2CFF-B9D2-4E3F-9C9D-F95B1C3707D0}"/>
              </a:ext>
            </a:extLst>
          </p:cNvPr>
          <p:cNvSpPr>
            <a:spLocks noGrp="1"/>
          </p:cNvSpPr>
          <p:nvPr>
            <p:ph idx="1"/>
          </p:nvPr>
        </p:nvSpPr>
        <p:spPr/>
        <p:txBody>
          <a:bodyPr>
            <a:normAutofit/>
          </a:bodyPr>
          <a:lstStyle/>
          <a:p>
            <a:r>
              <a:rPr lang="en-IN" sz="2400" dirty="0">
                <a:latin typeface="Times New Roman" panose="02020603050405020304" pitchFamily="18" charset="0"/>
                <a:cs typeface="Times New Roman" panose="02020603050405020304" pitchFamily="18" charset="0"/>
              </a:rPr>
              <a:t>Interstitial Cells of Cajal (ICC) are found in the gastrointestinal tract.</a:t>
            </a:r>
          </a:p>
          <a:p>
            <a:r>
              <a:rPr lang="en-IN" sz="2400" dirty="0">
                <a:latin typeface="Times New Roman" panose="02020603050405020304" pitchFamily="18" charset="0"/>
                <a:cs typeface="Times New Roman" panose="02020603050405020304" pitchFamily="18" charset="0"/>
              </a:rPr>
              <a:t>ICC acts as a pacemaker which creates bioelectrical slow wave potential which leads to contractions that mix and propel digestive contents. </a:t>
            </a:r>
            <a:endParaRPr lang="en-US"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ioelectrical activities are mainly characterized into two major pattern namely a rhythmic electrical signals  called as slow waves and smooth muscle action potential called as spike activity.</a:t>
            </a:r>
          </a:p>
          <a:p>
            <a:r>
              <a:rPr lang="en-IN" sz="2400"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ioelectrical activities coordinate gastric motility and slow wave activity is thought to contribute to motility disorders.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0005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1132</Words>
  <Application>Microsoft Office PowerPoint</Application>
  <PresentationFormat>Widescreen</PresentationFormat>
  <Paragraphs>139</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Cambria Math</vt:lpstr>
      <vt:lpstr>Times New Roman</vt:lpstr>
      <vt:lpstr>Verdana</vt:lpstr>
      <vt:lpstr>Office Theme</vt:lpstr>
      <vt:lpstr>GUI application to detect Slow Wave activities in smart closed loop multi-channel recording and stimulation system for the development of healthy and diseased stomach</vt:lpstr>
      <vt:lpstr>Pathway</vt:lpstr>
      <vt:lpstr>True Story</vt:lpstr>
      <vt:lpstr>   Leita Story</vt:lpstr>
      <vt:lpstr>Introduction</vt:lpstr>
      <vt:lpstr>Gastrointestinal Tract</vt:lpstr>
      <vt:lpstr>Anatomy of Stomach</vt:lpstr>
      <vt:lpstr>Gastric Motility</vt:lpstr>
      <vt:lpstr>Bioelectrical Activities</vt:lpstr>
      <vt:lpstr>Pattern of Slow wave propagation</vt:lpstr>
      <vt:lpstr>Problem</vt:lpstr>
      <vt:lpstr>PowerPoint Presentation</vt:lpstr>
      <vt:lpstr>Solution</vt:lpstr>
      <vt:lpstr>PowerPoint Presentation</vt:lpstr>
      <vt:lpstr>Virtual Stomach Model</vt:lpstr>
      <vt:lpstr>Peak Detection</vt:lpstr>
      <vt:lpstr>Calculation of Time</vt:lpstr>
      <vt:lpstr>Stimulation</vt:lpstr>
      <vt:lpstr>Experimental Results</vt:lpstr>
      <vt:lpstr>Experimental Procedure</vt:lpstr>
      <vt:lpstr>PIG’s Dataset</vt:lpstr>
      <vt:lpstr>Even and Odd channel test</vt:lpstr>
      <vt:lpstr>Saline Test</vt:lpstr>
      <vt:lpstr>PowerPoint Presentation</vt:lpstr>
      <vt:lpstr>Stimulation</vt:lpstr>
      <vt:lpstr>Conclusion</vt:lpstr>
      <vt:lpstr>Conclusion</vt:lpstr>
      <vt:lpstr>Medtronic Enterra</vt:lpstr>
      <vt:lpstr>Future Scope</vt:lpstr>
      <vt:lpstr>Future Scope</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 application to detect Slow Wave activities in smart closed loop multi-channel recording and stimulation system for the development of healthy and diseased stomach</dc:title>
  <dc:creator>Pratik Sheth</dc:creator>
  <cp:lastModifiedBy>Pratik Sheth</cp:lastModifiedBy>
  <cp:revision>3</cp:revision>
  <dcterms:created xsi:type="dcterms:W3CDTF">2018-08-31T14:26:19Z</dcterms:created>
  <dcterms:modified xsi:type="dcterms:W3CDTF">2018-08-31T14:41:22Z</dcterms:modified>
</cp:coreProperties>
</file>